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F3C67A-F58B-4AAA-B3FD-B563011C3B2D}" type="datetimeFigureOut">
              <a:rPr lang="tr-TR" smtClean="0"/>
              <a:t>24.03.2025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156DC-479C-47B2-8C5D-BAC064D906D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5378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156DC-479C-47B2-8C5D-BAC064D906D4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4617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CC7C7-9934-3A54-5C73-B1284ADA3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949AF5A1-105A-3B15-B41C-9FCD218F5A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F0421542-EBA6-586A-27F3-90E19AD34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B7ECF89-7CE6-7D6D-50E6-D6599ABDF1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156DC-479C-47B2-8C5D-BAC064D906D4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9570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6FC9F-1060-97C8-8D10-D0FE26D18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B00FD086-C4E4-81DE-32B4-F74E47C022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D14836E7-E705-5F78-C10D-8648D34FB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B6E701C-27FF-F49A-64D6-CD5532CB83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156DC-479C-47B2-8C5D-BAC064D906D4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9056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EAE2E-61B4-44A2-14A5-E5B46F983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>
            <a:extLst>
              <a:ext uri="{FF2B5EF4-FFF2-40B4-BE49-F238E27FC236}">
                <a16:creationId xmlns:a16="http://schemas.microsoft.com/office/drawing/2014/main" id="{A30E3512-DDDC-E6D4-EF38-8D988B0370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9B2AF429-39D3-4C55-F11F-11D3E68CA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5183B69-D53B-3550-3DBC-277DB6AF8F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156DC-479C-47B2-8C5D-BAC064D906D4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0101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EADDD90-C23A-869D-DD65-9AB91174C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DB004E7-96A7-13B2-06B2-0244514C4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468B643-758F-DF21-3C3A-CAA3104B9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4CF3-57EC-49B7-A065-846260DEAB59}" type="datetimeFigureOut">
              <a:rPr lang="tr-TR" smtClean="0"/>
              <a:t>24.03.2025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9864F90-6854-83AE-9A52-248AC3B63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1B94F9E-30FC-3F60-9228-DDB2C84B8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A41B-7494-4E6C-8328-7E72121FE4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2164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18CF8E6-221E-BD56-D59C-742BFC69E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A37D932-24E7-6ED8-0F23-807A6028D5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BC6CB22-BE41-FC2B-A02C-0A237463B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4CF3-57EC-49B7-A065-846260DEAB59}" type="datetimeFigureOut">
              <a:rPr lang="tr-TR" smtClean="0"/>
              <a:t>24.03.2025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8A45936-C32A-0EF5-FC4C-A453ACA48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DDF9F32-D2D0-1D26-DB49-BE6D8152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A41B-7494-4E6C-8328-7E72121FE4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9038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542AB56A-53EB-2FC6-4D5D-847680C85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8B1311F-BB5A-E316-AEA5-D4157B526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020D99E-11FA-4519-4E65-F4EA79575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4CF3-57EC-49B7-A065-846260DEAB59}" type="datetimeFigureOut">
              <a:rPr lang="tr-TR" smtClean="0"/>
              <a:t>24.03.2025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044B900-7055-81F9-6E15-6C27B5DE8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B85AD35-8BA2-58F9-BB20-130A8905B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A41B-7494-4E6C-8328-7E72121FE4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172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185A57-BE90-B035-0882-C9876C94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F358F2-69C7-7B3C-EE74-DEB23DFDD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F4E02FA-D00A-5C82-7C34-F17C547A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4CF3-57EC-49B7-A065-846260DEAB59}" type="datetimeFigureOut">
              <a:rPr lang="tr-TR" smtClean="0"/>
              <a:t>24.03.2025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F241EF-ECC8-A20E-FF6C-78CC36290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9E12390-E36D-CB0C-111E-A503C4077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A41B-7494-4E6C-8328-7E72121FE4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3027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8030B8-EE4C-0872-BC49-833E1311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7043AA5-2DB2-0D71-3A58-DE3B1DD04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8F1B813-7836-AC77-564C-5F0E27E0C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4CF3-57EC-49B7-A065-846260DEAB59}" type="datetimeFigureOut">
              <a:rPr lang="tr-TR" smtClean="0"/>
              <a:t>24.03.2025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6925528-0651-0526-8955-5FA2FDA57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A12CD82-AD97-A76A-8E9E-D7B16EC4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A41B-7494-4E6C-8328-7E72121FE4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338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BF2609D-7C53-D48A-A229-50922ABB8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D84584C-52D3-0BA9-1D5A-E30CFD5DB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8716AFD2-E6CA-6BFD-9244-2C6CDF25B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79D4513-EE72-118A-7485-DB0DC32A1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4CF3-57EC-49B7-A065-846260DEAB59}" type="datetimeFigureOut">
              <a:rPr lang="tr-TR" smtClean="0"/>
              <a:t>24.03.2025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268E8BF-337D-E663-AA80-985F1433F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A8A6EAD-C55E-11EC-CBE7-94DED9BD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A41B-7494-4E6C-8328-7E72121FE4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076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20E411-0B85-45E6-0CE9-7E87968FC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07EAFE5-6F3F-5A10-CBA5-AD73F9CAB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5FEB5F9-066F-2EDE-1A37-B8E0D5E90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DB60AFA9-62B4-5E13-7EF5-96FCAA5A64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8587D6C8-773C-E91A-726C-00B12F8CB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9B7B4D5A-9BA6-D339-110F-5B5764473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4CF3-57EC-49B7-A065-846260DEAB59}" type="datetimeFigureOut">
              <a:rPr lang="tr-TR" smtClean="0"/>
              <a:t>24.03.2025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8AA2849D-5C68-F289-8598-9ACEB0C38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D9A5D49-62D5-9979-2864-95FF90B6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A41B-7494-4E6C-8328-7E72121FE4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7274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B238A4C-B3B7-F97C-853D-0973016E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376B2887-F24F-53AB-28B9-FFFBFE8ED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4CF3-57EC-49B7-A065-846260DEAB59}" type="datetimeFigureOut">
              <a:rPr lang="tr-TR" smtClean="0"/>
              <a:t>24.03.2025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E52FFDD3-0215-023F-9A38-3687B4461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96F73B63-4FC6-401E-B372-767D3FCE3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A41B-7494-4E6C-8328-7E72121FE4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0438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E7DC9DFD-27DA-0207-19DA-76233D85A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4CF3-57EC-49B7-A065-846260DEAB59}" type="datetimeFigureOut">
              <a:rPr lang="tr-TR" smtClean="0"/>
              <a:t>24.03.2025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AF60E31D-D444-6026-9786-5FE0CF154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B7CFDA7-F25C-DBE6-51B9-B7948394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A41B-7494-4E6C-8328-7E72121FE4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5749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0E797B-51E0-DB96-FA85-4C54AEEDC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5801A4-2F56-E7C0-FC94-609C5FCF0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37044D3-0E96-1F1F-4A28-442D3CC0A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D31E07FA-A59A-6874-D714-FAE67F64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4CF3-57EC-49B7-A065-846260DEAB59}" type="datetimeFigureOut">
              <a:rPr lang="tr-TR" smtClean="0"/>
              <a:t>24.03.2025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F9641F3-660C-CEBC-C21E-A6D28E7E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0C7CA47-BFD8-67AF-C2E1-57DBD6A5F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A41B-7494-4E6C-8328-7E72121FE4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6485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B228AE7-94BE-8272-D42A-43BCD3C04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4C3DA849-BD10-FDC9-F5F0-BD45FA176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187CA04E-EE01-55F3-CA3F-45E4A4081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4BF5CA3-32F3-402D-A2F9-39FF021E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24CF3-57EC-49B7-A065-846260DEAB59}" type="datetimeFigureOut">
              <a:rPr lang="tr-TR" smtClean="0"/>
              <a:t>24.03.2025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3107B81-9D9F-553B-BBD1-1559BE02C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FF13D23C-C017-4517-DC45-CDDE89CBD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1A41B-7494-4E6C-8328-7E72121FE4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5200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BB836EA5-28F5-FC43-99E5-4BD164EAC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990845E-38A8-A474-F070-B9953BC00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DC820BD-42C2-7B4E-1C4E-B30093A2F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524CF3-57EC-49B7-A065-846260DEAB59}" type="datetimeFigureOut">
              <a:rPr lang="tr-TR" smtClean="0"/>
              <a:t>24.03.2025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A3A2B7-D947-369F-DD2E-3CF79BD67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FCB20FC-9B43-A15C-34E6-8A40DCF306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81A41B-7494-4E6C-8328-7E72121FE4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68960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" Target="slide2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5.xml"/><Relationship Id="rId3" Type="http://schemas.openxmlformats.org/officeDocument/2006/relationships/image" Target="../media/image6.png"/><Relationship Id="rId7" Type="http://schemas.openxmlformats.org/officeDocument/2006/relationships/slide" Target="slide3.xml"/><Relationship Id="rId12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0.png"/><Relationship Id="rId5" Type="http://schemas.openxmlformats.org/officeDocument/2006/relationships/image" Target="../media/image8.jpeg"/><Relationship Id="rId10" Type="http://schemas.openxmlformats.org/officeDocument/2006/relationships/slide" Target="slide4.xml"/><Relationship Id="rId4" Type="http://schemas.openxmlformats.org/officeDocument/2006/relationships/image" Target="../media/image7.svg"/><Relationship Id="rId9" Type="http://schemas.openxmlformats.org/officeDocument/2006/relationships/image" Target="../media/image10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Yeşilin her tonunun içinde muhteşem bir manzara… - Hürriyet Seyahat">
            <a:extLst>
              <a:ext uri="{FF2B5EF4-FFF2-40B4-BE49-F238E27FC236}">
                <a16:creationId xmlns:a16="http://schemas.microsoft.com/office/drawing/2014/main" id="{4A51EBCB-D440-908D-EFB6-B6D661F90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1F6436CA-6E45-F0FF-D6FA-EABBCC5FE6A0}"/>
              </a:ext>
            </a:extLst>
          </p:cNvPr>
          <p:cNvSpPr txBox="1"/>
          <p:nvPr/>
        </p:nvSpPr>
        <p:spPr>
          <a:xfrm>
            <a:off x="1335108" y="1858076"/>
            <a:ext cx="1754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>
                <a:solidFill>
                  <a:srgbClr val="FFFF00"/>
                </a:solidFill>
              </a:rPr>
              <a:t>TRABZON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4DCFF77B-7DCC-0E2D-2CCF-4BDD98713A98}"/>
              </a:ext>
            </a:extLst>
          </p:cNvPr>
          <p:cNvSpPr txBox="1"/>
          <p:nvPr/>
        </p:nvSpPr>
        <p:spPr>
          <a:xfrm>
            <a:off x="8764181" y="1811605"/>
            <a:ext cx="1640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>
                <a:solidFill>
                  <a:srgbClr val="FFFF00"/>
                </a:solidFill>
              </a:rPr>
              <a:t>SAMSUN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ayt Önizlemesi 22">
                <a:extLst>
                  <a:ext uri="{FF2B5EF4-FFF2-40B4-BE49-F238E27FC236}">
                    <a16:creationId xmlns:a16="http://schemas.microsoft.com/office/drawing/2014/main" id="{25C19D25-AF40-EFAC-5E56-F2DAC50C93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96477548"/>
                  </p:ext>
                </p:extLst>
              </p:nvPr>
            </p:nvGraphicFramePr>
            <p:xfrm>
              <a:off x="461970" y="3086518"/>
              <a:ext cx="3749660" cy="2109184"/>
            </p:xfrm>
            <a:graphic>
              <a:graphicData uri="http://schemas.microsoft.com/office/powerpoint/2016/slidezoom">
                <pslz:sldZm>
                  <pslz:sldZmObj sldId="257" cId="1082889082">
                    <pslz:zmPr id="{26B91CA6-13E3-4EF4-84C2-90FE794CFC5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49660" cy="2109184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152400" dist="12000" dir="900000" sy="98000" kx="110000" ky="2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scene3d>
                          <a:camera prst="perspectiveRelaxed">
                            <a:rot lat="19800000" lon="1200000" rev="20820000"/>
                          </a:camera>
                          <a:lightRig rig="threePt" dir="t"/>
                        </a:scene3d>
                        <a:sp3d contourW="6350" prstMaterial="matte">
                          <a:bevelT w="101600" h="101600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ayt Önizlemesi 2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5C19D25-AF40-EFAC-5E56-F2DAC50C93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1970" y="3086518"/>
                <a:ext cx="3749660" cy="210918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Slayt Önizlemesi 24">
                <a:extLst>
                  <a:ext uri="{FF2B5EF4-FFF2-40B4-BE49-F238E27FC236}">
                    <a16:creationId xmlns:a16="http://schemas.microsoft.com/office/drawing/2014/main" id="{EA71125C-111F-4EF1-8570-AD6B7EDB98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7722466"/>
                  </p:ext>
                </p:extLst>
              </p:nvPr>
            </p:nvGraphicFramePr>
            <p:xfrm>
              <a:off x="7260435" y="3429000"/>
              <a:ext cx="3749662" cy="2109185"/>
            </p:xfrm>
            <a:graphic>
              <a:graphicData uri="http://schemas.microsoft.com/office/powerpoint/2016/slidezoom">
                <pslz:sldZm>
                  <pslz:sldZmObj sldId="261" cId="514854602">
                    <pslz:zmPr id="{87669136-92DD-4BCA-A46E-4C3C2268DC45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49662" cy="2109185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152400" dist="12000" dir="900000" sy="98000" kx="110000" ky="2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scene3d>
                          <a:camera prst="perspectiveRelaxed">
                            <a:rot lat="19800000" lon="1200000" rev="20820000"/>
                          </a:camera>
                          <a:lightRig rig="threePt" dir="t"/>
                        </a:scene3d>
                        <a:sp3d contourW="6350" prstMaterial="matte">
                          <a:bevelT w="101600" h="101600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Slayt Önizlemesi 2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EA71125C-111F-4EF1-8570-AD6B7EDB98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60435" y="3429000"/>
                <a:ext cx="3749662" cy="210918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mc:Fallback>
      </mc:AlternateContent>
      <p:sp>
        <p:nvSpPr>
          <p:cNvPr id="26" name="Metin kutusu 25">
            <a:extLst>
              <a:ext uri="{FF2B5EF4-FFF2-40B4-BE49-F238E27FC236}">
                <a16:creationId xmlns:a16="http://schemas.microsoft.com/office/drawing/2014/main" id="{C2DBB909-6948-494E-8F00-EF65D86058B7}"/>
              </a:ext>
            </a:extLst>
          </p:cNvPr>
          <p:cNvSpPr txBox="1"/>
          <p:nvPr/>
        </p:nvSpPr>
        <p:spPr>
          <a:xfrm>
            <a:off x="2075543" y="280222"/>
            <a:ext cx="8249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b="1" dirty="0">
                <a:solidFill>
                  <a:srgbClr val="FF0000"/>
                </a:solidFill>
              </a:rPr>
              <a:t>KARADENİZİN DOĞAL GÜZELLİKLERİ</a:t>
            </a:r>
          </a:p>
        </p:txBody>
      </p:sp>
      <p:pic>
        <p:nvPicPr>
          <p:cNvPr id="1030" name="Picture 6" descr="Yuvarlak Türk Bayrağı">
            <a:hlinkClick r:id="" action="ppaction://hlinkshowjump?jump=lastslide"/>
            <a:extLst>
              <a:ext uri="{FF2B5EF4-FFF2-40B4-BE49-F238E27FC236}">
                <a16:creationId xmlns:a16="http://schemas.microsoft.com/office/drawing/2014/main" id="{039B185F-0540-2FF2-CE7E-1FB55C7FC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459" y="927194"/>
            <a:ext cx="1528063" cy="152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etin kutusu 29">
            <a:extLst>
              <a:ext uri="{FF2B5EF4-FFF2-40B4-BE49-F238E27FC236}">
                <a16:creationId xmlns:a16="http://schemas.microsoft.com/office/drawing/2014/main" id="{A039A7AE-E1D3-CE17-9BF4-CE254C9F4467}"/>
              </a:ext>
            </a:extLst>
          </p:cNvPr>
          <p:cNvSpPr txBox="1"/>
          <p:nvPr/>
        </p:nvSpPr>
        <p:spPr>
          <a:xfrm>
            <a:off x="-28969627" y="5970508"/>
            <a:ext cx="28970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 dirty="0">
                <a:solidFill>
                  <a:srgbClr val="FF0000"/>
                </a:solidFill>
              </a:rPr>
              <a:t>SAMSUN VE TRABZON, KARADENİZ BÖLGESİ'NİN İNCİSİ OLAN İKİ ÖNEMLİ ŞEHİR. HER BİRİ, TARİHİ VE DOĞAL GÜZELLİKLERİYLE DİKKAT ÇEKMEKTEDİR. AŞAĞIDAKİ SLAYTLARA TIKLAYARAK, BU ŞEHİRLERLE İLGİLİ DAHA FAZLA BİLGİYE ULAŞABİLİRSİNİZ</a:t>
            </a:r>
            <a:r>
              <a:rPr lang="tr-TR" sz="2000" b="1" dirty="0">
                <a:solidFill>
                  <a:schemeClr val="bg2">
                    <a:lumMod val="90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6509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RABZON HAKKINDA">
            <a:extLst>
              <a:ext uri="{FF2B5EF4-FFF2-40B4-BE49-F238E27FC236}">
                <a16:creationId xmlns:a16="http://schemas.microsoft.com/office/drawing/2014/main" id="{EDAE174E-9419-A49B-E21C-6D205F475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64930E5-F508-9508-CC9F-EF0AD2F71CEF}"/>
              </a:ext>
            </a:extLst>
          </p:cNvPr>
          <p:cNvSpPr/>
          <p:nvPr/>
        </p:nvSpPr>
        <p:spPr>
          <a:xfrm>
            <a:off x="1182314" y="2250432"/>
            <a:ext cx="2357135" cy="2357135"/>
          </a:xfrm>
          <a:prstGeom prst="ellipse">
            <a:avLst/>
          </a:prstGeom>
          <a:blipFill>
            <a:blip r:embed="rId3">
              <a:alphaModFix amt="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pic>
        <p:nvPicPr>
          <p:cNvPr id="2052" name="Picture 4" descr="Trabzonspor - YouTube">
            <a:extLst>
              <a:ext uri="{FF2B5EF4-FFF2-40B4-BE49-F238E27FC236}">
                <a16:creationId xmlns:a16="http://schemas.microsoft.com/office/drawing/2014/main" id="{AB97FD3D-18E5-23ED-CA89-2839B2CF3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314" y="2250433"/>
            <a:ext cx="2357134" cy="235713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5354F18F-CE57-37A6-943E-009939E46295}"/>
              </a:ext>
            </a:extLst>
          </p:cNvPr>
          <p:cNvSpPr txBox="1"/>
          <p:nvPr/>
        </p:nvSpPr>
        <p:spPr>
          <a:xfrm>
            <a:off x="7501077" y="1137418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>
                <a:solidFill>
                  <a:schemeClr val="bg1"/>
                </a:solidFill>
              </a:rPr>
              <a:t>UZUNGÖL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D58D1466-4D47-E1C4-9DFF-0CFCA7124224}"/>
              </a:ext>
            </a:extLst>
          </p:cNvPr>
          <p:cNvSpPr txBox="1"/>
          <p:nvPr/>
        </p:nvSpPr>
        <p:spPr>
          <a:xfrm>
            <a:off x="7544698" y="3167389"/>
            <a:ext cx="3464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>
                <a:solidFill>
                  <a:schemeClr val="bg1"/>
                </a:solidFill>
              </a:rPr>
              <a:t>SÜMELA MANASTIRI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A3BC49E6-FFC1-9142-38D1-06BA3086FA40}"/>
              </a:ext>
            </a:extLst>
          </p:cNvPr>
          <p:cNvSpPr txBox="1"/>
          <p:nvPr/>
        </p:nvSpPr>
        <p:spPr>
          <a:xfrm>
            <a:off x="6932427" y="5879931"/>
            <a:ext cx="2985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>
                <a:solidFill>
                  <a:schemeClr val="bg1"/>
                </a:solidFill>
              </a:rPr>
              <a:t>TRABZON KALESİ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ayt Önizlemesi 17">
                <a:extLst>
                  <a:ext uri="{FF2B5EF4-FFF2-40B4-BE49-F238E27FC236}">
                    <a16:creationId xmlns:a16="http://schemas.microsoft.com/office/drawing/2014/main" id="{60D6F3A7-00F0-F577-F2C2-CF6DDC4225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6992328"/>
                  </p:ext>
                </p:extLst>
              </p:nvPr>
            </p:nvGraphicFramePr>
            <p:xfrm rot="21387644">
              <a:off x="4061030" y="514221"/>
              <a:ext cx="3048000" cy="1714500"/>
            </p:xfrm>
            <a:graphic>
              <a:graphicData uri="http://schemas.microsoft.com/office/powerpoint/2016/slidezoom">
                <pslz:sldZm>
                  <pslz:sldZmObj sldId="258" cId="2121856174">
                    <pslz:zmPr id="{8FA3965B-D572-4E32-9AD6-5B89D2C0A1CE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1387644">
                          <a:off x="0" y="0"/>
                          <a:ext cx="3048000" cy="1714500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152400" dist="12000" dir="900000" sy="98000" kx="110000" ky="2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scene3d>
                          <a:camera prst="perspectiveRelaxed">
                            <a:rot lat="19800000" lon="1200000" rev="20820000"/>
                          </a:camera>
                          <a:lightRig rig="threePt" dir="t"/>
                        </a:scene3d>
                        <a:sp3d contourW="6350" prstMaterial="matte">
                          <a:bevelT w="101600" h="101600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ayt Önizlemesi 1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0D6F3A7-00F0-F577-F2C2-CF6DDC4225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1387644">
                <a:off x="4061030" y="514221"/>
                <a:ext cx="3048000" cy="17145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ayt Önizlemesi 21">
                <a:extLst>
                  <a:ext uri="{FF2B5EF4-FFF2-40B4-BE49-F238E27FC236}">
                    <a16:creationId xmlns:a16="http://schemas.microsoft.com/office/drawing/2014/main" id="{00AA164F-D0DA-9F81-3AF2-340F656167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3144707"/>
                  </p:ext>
                </p:extLst>
              </p:nvPr>
            </p:nvGraphicFramePr>
            <p:xfrm rot="21351331">
              <a:off x="4053074" y="2571749"/>
              <a:ext cx="3048000" cy="1714500"/>
            </p:xfrm>
            <a:graphic>
              <a:graphicData uri="http://schemas.microsoft.com/office/powerpoint/2016/slidezoom">
                <pslz:sldZm>
                  <pslz:sldZmObj sldId="259" cId="799028244">
                    <pslz:zmPr id="{FE7B4662-4E64-4434-9AD9-BC3757AD1535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1351331">
                          <a:off x="0" y="0"/>
                          <a:ext cx="3048000" cy="1714500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152400" dist="12000" dir="900000" sy="98000" kx="110000" ky="2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scene3d>
                          <a:camera prst="perspectiveRelaxed">
                            <a:rot lat="19800000" lon="1200000" rev="20820000"/>
                          </a:camera>
                          <a:lightRig rig="threePt" dir="t"/>
                        </a:scene3d>
                        <a:sp3d contourW="6350" prstMaterial="matte">
                          <a:bevelT w="101600" h="101600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ayt Önizlemesi 2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00AA164F-D0DA-9F81-3AF2-340F656167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 rot="21351331">
                <a:off x="4053074" y="2571749"/>
                <a:ext cx="3048000" cy="17145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ayt Önizlemesi 23">
                <a:extLst>
                  <a:ext uri="{FF2B5EF4-FFF2-40B4-BE49-F238E27FC236}">
                    <a16:creationId xmlns:a16="http://schemas.microsoft.com/office/drawing/2014/main" id="{CA670D02-2C96-B396-13DD-8500783289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0162220"/>
                  </p:ext>
                </p:extLst>
              </p:nvPr>
            </p:nvGraphicFramePr>
            <p:xfrm>
              <a:off x="3336248" y="5033186"/>
              <a:ext cx="3048000" cy="1714500"/>
            </p:xfrm>
            <a:graphic>
              <a:graphicData uri="http://schemas.microsoft.com/office/powerpoint/2016/slidezoom">
                <pslz:sldZm>
                  <pslz:sldZmObj sldId="260" cId="3947651080">
                    <pslz:zmPr id="{D31553AE-C8A1-442A-A163-ACEC316AAF35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152400" dist="12000" dir="900000" sy="98000" kx="110000" ky="2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scene3d>
                          <a:camera prst="perspectiveRelaxed">
                            <a:rot lat="19800000" lon="1200000" rev="20820000"/>
                          </a:camera>
                          <a:lightRig rig="threePt" dir="t"/>
                        </a:scene3d>
                        <a:sp3d contourW="6350" prstMaterial="matte">
                          <a:bevelT w="101600" h="101600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ayt Önizlemesi 2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CA670D02-2C96-B396-13DD-8500783289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336248" y="5033186"/>
                <a:ext cx="3048000" cy="17145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2889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19D8F1-8BFE-BB26-D310-0FD5F2D3F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6680F1D3-7650-4307-A001-0163AD37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3" name="Picture 11" descr="Uzungöl Turu ve Çay Fabrikası: Trabzon'dan Günübirlik">
            <a:extLst>
              <a:ext uri="{FF2B5EF4-FFF2-40B4-BE49-F238E27FC236}">
                <a16:creationId xmlns:a16="http://schemas.microsoft.com/office/drawing/2014/main" id="{3366DD10-CC7F-C42D-4846-A62482B69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4" b="2"/>
          <a:stretch/>
        </p:blipFill>
        <p:spPr bwMode="auto">
          <a:xfrm>
            <a:off x="-580390" y="324581"/>
            <a:ext cx="8801100" cy="5955873"/>
          </a:xfrm>
          <a:custGeom>
            <a:avLst/>
            <a:gdLst/>
            <a:ahLst/>
            <a:cxnLst/>
            <a:rect l="l" t="t" r="r" b="b"/>
            <a:pathLst>
              <a:path w="8678780" h="5873097">
                <a:moveTo>
                  <a:pt x="1379513" y="25"/>
                </a:moveTo>
                <a:cubicBezTo>
                  <a:pt x="1399326" y="458"/>
                  <a:pt x="1419819" y="6516"/>
                  <a:pt x="1438386" y="8439"/>
                </a:cubicBezTo>
                <a:cubicBezTo>
                  <a:pt x="1848256" y="51517"/>
                  <a:pt x="2258124" y="98056"/>
                  <a:pt x="2668443" y="139209"/>
                </a:cubicBezTo>
                <a:cubicBezTo>
                  <a:pt x="3052045" y="177671"/>
                  <a:pt x="3438361" y="186516"/>
                  <a:pt x="3823773" y="206516"/>
                </a:cubicBezTo>
                <a:cubicBezTo>
                  <a:pt x="4290252" y="230748"/>
                  <a:pt x="4755825" y="264980"/>
                  <a:pt x="5219588" y="318825"/>
                </a:cubicBezTo>
                <a:cubicBezTo>
                  <a:pt x="5541595" y="356518"/>
                  <a:pt x="5866772" y="382670"/>
                  <a:pt x="6193307" y="352672"/>
                </a:cubicBezTo>
                <a:cubicBezTo>
                  <a:pt x="6209610" y="351131"/>
                  <a:pt x="6228180" y="346134"/>
                  <a:pt x="6241767" y="351131"/>
                </a:cubicBezTo>
                <a:cubicBezTo>
                  <a:pt x="6400280" y="407287"/>
                  <a:pt x="6573284" y="366901"/>
                  <a:pt x="6737683" y="402287"/>
                </a:cubicBezTo>
                <a:cubicBezTo>
                  <a:pt x="6695564" y="538826"/>
                  <a:pt x="6514862" y="527670"/>
                  <a:pt x="6412962" y="622288"/>
                </a:cubicBezTo>
                <a:cubicBezTo>
                  <a:pt x="6579172" y="659979"/>
                  <a:pt x="6728627" y="698057"/>
                  <a:pt x="6880346" y="726518"/>
                </a:cubicBezTo>
                <a:cubicBezTo>
                  <a:pt x="7041122" y="756519"/>
                  <a:pt x="7177442" y="837673"/>
                  <a:pt x="7334594" y="873826"/>
                </a:cubicBezTo>
                <a:cubicBezTo>
                  <a:pt x="7368112" y="881518"/>
                  <a:pt x="7408419" y="908442"/>
                  <a:pt x="7420192" y="934596"/>
                </a:cubicBezTo>
                <a:cubicBezTo>
                  <a:pt x="7458235" y="1019211"/>
                  <a:pt x="8217735" y="1256521"/>
                  <a:pt x="8128063" y="1331904"/>
                </a:cubicBezTo>
                <a:cubicBezTo>
                  <a:pt x="8090926" y="1363059"/>
                  <a:pt x="8042918" y="1385367"/>
                  <a:pt x="7992648" y="1416136"/>
                </a:cubicBezTo>
                <a:cubicBezTo>
                  <a:pt x="8068283" y="1474214"/>
                  <a:pt x="8153426" y="1499598"/>
                  <a:pt x="8244004" y="1516906"/>
                </a:cubicBezTo>
                <a:cubicBezTo>
                  <a:pt x="8271178" y="1522290"/>
                  <a:pt x="8297900" y="1533059"/>
                  <a:pt x="8300615" y="1559214"/>
                </a:cubicBezTo>
                <a:cubicBezTo>
                  <a:pt x="8303332" y="1586521"/>
                  <a:pt x="8275706" y="1597289"/>
                  <a:pt x="8252610" y="1609983"/>
                </a:cubicBezTo>
                <a:cubicBezTo>
                  <a:pt x="8220454" y="1627674"/>
                  <a:pt x="8189205" y="1643059"/>
                  <a:pt x="8148444" y="1645368"/>
                </a:cubicBezTo>
                <a:cubicBezTo>
                  <a:pt x="8081415" y="1648828"/>
                  <a:pt x="8049262" y="1698059"/>
                  <a:pt x="8010314" y="1734983"/>
                </a:cubicBezTo>
                <a:cubicBezTo>
                  <a:pt x="7988574" y="1755753"/>
                  <a:pt x="7977704" y="1797675"/>
                  <a:pt x="8015746" y="1804984"/>
                </a:cubicBezTo>
                <a:cubicBezTo>
                  <a:pt x="8107232" y="1822675"/>
                  <a:pt x="8099984" y="1873831"/>
                  <a:pt x="8097722" y="1931908"/>
                </a:cubicBezTo>
                <a:cubicBezTo>
                  <a:pt x="8094550" y="2003830"/>
                  <a:pt x="8040654" y="2036908"/>
                  <a:pt x="7974534" y="2064601"/>
                </a:cubicBezTo>
                <a:cubicBezTo>
                  <a:pt x="7951888" y="2074215"/>
                  <a:pt x="7919734" y="2073829"/>
                  <a:pt x="7911128" y="2103831"/>
                </a:cubicBezTo>
                <a:cubicBezTo>
                  <a:pt x="7948266" y="2132293"/>
                  <a:pt x="7993555" y="2109215"/>
                  <a:pt x="8033411" y="2117292"/>
                </a:cubicBezTo>
                <a:cubicBezTo>
                  <a:pt x="8066471" y="2123831"/>
                  <a:pt x="8121271" y="2120370"/>
                  <a:pt x="8075982" y="2172677"/>
                </a:cubicBezTo>
                <a:cubicBezTo>
                  <a:pt x="8062847" y="2187676"/>
                  <a:pt x="8078246" y="2199215"/>
                  <a:pt x="8095004" y="2200369"/>
                </a:cubicBezTo>
                <a:cubicBezTo>
                  <a:pt x="8229060" y="2212293"/>
                  <a:pt x="8167466" y="2318063"/>
                  <a:pt x="8210492" y="2373833"/>
                </a:cubicBezTo>
                <a:cubicBezTo>
                  <a:pt x="8222264" y="2389215"/>
                  <a:pt x="8209584" y="2415754"/>
                  <a:pt x="8191016" y="2422293"/>
                </a:cubicBezTo>
                <a:cubicBezTo>
                  <a:pt x="8072357" y="2465372"/>
                  <a:pt x="8056054" y="2568063"/>
                  <a:pt x="7998536" y="2656525"/>
                </a:cubicBezTo>
                <a:cubicBezTo>
                  <a:pt x="8061036" y="2691525"/>
                  <a:pt x="8135764" y="2699217"/>
                  <a:pt x="8203244" y="2721909"/>
                </a:cubicBezTo>
                <a:cubicBezTo>
                  <a:pt x="8273442" y="2745756"/>
                  <a:pt x="8273442" y="2763447"/>
                  <a:pt x="8215472" y="2832678"/>
                </a:cubicBezTo>
                <a:cubicBezTo>
                  <a:pt x="8366284" y="2847680"/>
                  <a:pt x="8366284" y="2847680"/>
                  <a:pt x="8319638" y="2956526"/>
                </a:cubicBezTo>
                <a:cubicBezTo>
                  <a:pt x="8445996" y="2966525"/>
                  <a:pt x="8529327" y="3018064"/>
                  <a:pt x="8548800" y="3130757"/>
                </a:cubicBezTo>
                <a:cubicBezTo>
                  <a:pt x="8558311" y="3185372"/>
                  <a:pt x="8615377" y="3211141"/>
                  <a:pt x="8678780" y="3247679"/>
                </a:cubicBezTo>
                <a:cubicBezTo>
                  <a:pt x="8599978" y="3283066"/>
                  <a:pt x="8546537" y="3356911"/>
                  <a:pt x="8454599" y="3278833"/>
                </a:cubicBezTo>
                <a:cubicBezTo>
                  <a:pt x="8421087" y="3250373"/>
                  <a:pt x="8424254" y="3286526"/>
                  <a:pt x="8419728" y="3296911"/>
                </a:cubicBezTo>
                <a:cubicBezTo>
                  <a:pt x="8408859" y="3322295"/>
                  <a:pt x="8431501" y="3339218"/>
                  <a:pt x="8446448" y="3358448"/>
                </a:cubicBezTo>
                <a:cubicBezTo>
                  <a:pt x="8460939" y="3377681"/>
                  <a:pt x="8478149" y="3398064"/>
                  <a:pt x="8482226" y="3419605"/>
                </a:cubicBezTo>
                <a:cubicBezTo>
                  <a:pt x="8484942" y="3434604"/>
                  <a:pt x="8471809" y="3456526"/>
                  <a:pt x="8457318" y="3467682"/>
                </a:cubicBezTo>
                <a:cubicBezTo>
                  <a:pt x="8381232" y="3526527"/>
                  <a:pt x="8426520" y="3658836"/>
                  <a:pt x="8282501" y="3675759"/>
                </a:cubicBezTo>
                <a:cubicBezTo>
                  <a:pt x="8217735" y="3683450"/>
                  <a:pt x="8186486" y="3731913"/>
                  <a:pt x="8138932" y="3758451"/>
                </a:cubicBezTo>
                <a:cubicBezTo>
                  <a:pt x="7973628" y="3851144"/>
                  <a:pt x="7863120" y="3970376"/>
                  <a:pt x="7811946" y="4134221"/>
                </a:cubicBezTo>
                <a:cubicBezTo>
                  <a:pt x="7797906" y="4179605"/>
                  <a:pt x="7744010" y="4216145"/>
                  <a:pt x="7709139" y="4256145"/>
                </a:cubicBezTo>
                <a:cubicBezTo>
                  <a:pt x="7725896" y="4285376"/>
                  <a:pt x="7817379" y="4222298"/>
                  <a:pt x="7785224" y="4299221"/>
                </a:cubicBezTo>
                <a:cubicBezTo>
                  <a:pt x="7760768" y="4356915"/>
                  <a:pt x="7698269" y="4392684"/>
                  <a:pt x="7639392" y="4426916"/>
                </a:cubicBezTo>
                <a:cubicBezTo>
                  <a:pt x="7572364" y="4465762"/>
                  <a:pt x="7498091" y="4496914"/>
                  <a:pt x="7467746" y="4568838"/>
                </a:cubicBezTo>
                <a:cubicBezTo>
                  <a:pt x="7461405" y="4584223"/>
                  <a:pt x="7441025" y="4600376"/>
                  <a:pt x="7422910" y="4606531"/>
                </a:cubicBezTo>
                <a:cubicBezTo>
                  <a:pt x="6478176" y="5872304"/>
                  <a:pt x="4152572" y="5880765"/>
                  <a:pt x="3884462" y="5871919"/>
                </a:cubicBezTo>
                <a:cubicBezTo>
                  <a:pt x="3559738" y="5860765"/>
                  <a:pt x="3252674" y="5782688"/>
                  <a:pt x="2951503" y="5685381"/>
                </a:cubicBezTo>
                <a:cubicBezTo>
                  <a:pt x="2824239" y="5644226"/>
                  <a:pt x="2706035" y="5585765"/>
                  <a:pt x="2582393" y="5540381"/>
                </a:cubicBezTo>
                <a:cubicBezTo>
                  <a:pt x="2411654" y="5477686"/>
                  <a:pt x="2279862" y="5358071"/>
                  <a:pt x="2109575" y="5307686"/>
                </a:cubicBezTo>
                <a:cubicBezTo>
                  <a:pt x="1934305" y="5255763"/>
                  <a:pt x="1784398" y="5160762"/>
                  <a:pt x="1604145" y="5120379"/>
                </a:cubicBezTo>
                <a:cubicBezTo>
                  <a:pt x="1509040" y="5098840"/>
                  <a:pt x="1417102" y="5059994"/>
                  <a:pt x="1432046" y="4948840"/>
                </a:cubicBezTo>
                <a:cubicBezTo>
                  <a:pt x="1436123" y="4917301"/>
                  <a:pt x="1411214" y="4891532"/>
                  <a:pt x="1371813" y="4900763"/>
                </a:cubicBezTo>
                <a:cubicBezTo>
                  <a:pt x="1296633" y="4918071"/>
                  <a:pt x="1262665" y="4872300"/>
                  <a:pt x="1220998" y="4838069"/>
                </a:cubicBezTo>
                <a:cubicBezTo>
                  <a:pt x="1146725" y="4777302"/>
                  <a:pt x="1076074" y="4712685"/>
                  <a:pt x="957869" y="4702684"/>
                </a:cubicBezTo>
                <a:cubicBezTo>
                  <a:pt x="980512" y="4654991"/>
                  <a:pt x="1019009" y="4661916"/>
                  <a:pt x="1054336" y="4671915"/>
                </a:cubicBezTo>
                <a:cubicBezTo>
                  <a:pt x="1147177" y="4698070"/>
                  <a:pt x="1239115" y="4727684"/>
                  <a:pt x="1331957" y="4753839"/>
                </a:cubicBezTo>
                <a:cubicBezTo>
                  <a:pt x="1392645" y="4770763"/>
                  <a:pt x="1452881" y="4794609"/>
                  <a:pt x="1533949" y="4775761"/>
                </a:cubicBezTo>
                <a:cubicBezTo>
                  <a:pt x="1464202" y="4679607"/>
                  <a:pt x="1345545" y="4662300"/>
                  <a:pt x="1249533" y="4632685"/>
                </a:cubicBezTo>
                <a:cubicBezTo>
                  <a:pt x="1129515" y="4595378"/>
                  <a:pt x="1058865" y="4524991"/>
                  <a:pt x="974172" y="4446530"/>
                </a:cubicBezTo>
                <a:cubicBezTo>
                  <a:pt x="1062487" y="4427683"/>
                  <a:pt x="1117287" y="4485377"/>
                  <a:pt x="1186579" y="4482299"/>
                </a:cubicBezTo>
                <a:cubicBezTo>
                  <a:pt x="1190203" y="4472300"/>
                  <a:pt x="1196544" y="4457684"/>
                  <a:pt x="1195637" y="4457299"/>
                </a:cubicBezTo>
                <a:cubicBezTo>
                  <a:pt x="1082415" y="4414222"/>
                  <a:pt x="1029426" y="4333453"/>
                  <a:pt x="1011761" y="4235759"/>
                </a:cubicBezTo>
                <a:cubicBezTo>
                  <a:pt x="1002706" y="4185376"/>
                  <a:pt x="961492" y="4169607"/>
                  <a:pt x="920731" y="4146528"/>
                </a:cubicBezTo>
                <a:cubicBezTo>
                  <a:pt x="778522" y="4064606"/>
                  <a:pt x="628163" y="3990375"/>
                  <a:pt x="511316" y="3877683"/>
                </a:cubicBezTo>
                <a:cubicBezTo>
                  <a:pt x="646279" y="3892682"/>
                  <a:pt x="754521" y="3966143"/>
                  <a:pt x="899898" y="3997682"/>
                </a:cubicBezTo>
                <a:cubicBezTo>
                  <a:pt x="784411" y="3873836"/>
                  <a:pt x="634956" y="3811144"/>
                  <a:pt x="498636" y="3736143"/>
                </a:cubicBezTo>
                <a:cubicBezTo>
                  <a:pt x="436588" y="3701912"/>
                  <a:pt x="379073" y="3658065"/>
                  <a:pt x="303890" y="3639604"/>
                </a:cubicBezTo>
                <a:cubicBezTo>
                  <a:pt x="277170" y="3633065"/>
                  <a:pt x="233240" y="3619219"/>
                  <a:pt x="254527" y="3582680"/>
                </a:cubicBezTo>
                <a:cubicBezTo>
                  <a:pt x="272641" y="3552297"/>
                  <a:pt x="308419" y="3561526"/>
                  <a:pt x="341028" y="3570373"/>
                </a:cubicBezTo>
                <a:cubicBezTo>
                  <a:pt x="419378" y="3592297"/>
                  <a:pt x="500446" y="3592682"/>
                  <a:pt x="606424" y="3592297"/>
                </a:cubicBezTo>
                <a:cubicBezTo>
                  <a:pt x="517657" y="3491912"/>
                  <a:pt x="355067" y="3521913"/>
                  <a:pt x="278984" y="3416526"/>
                </a:cubicBezTo>
                <a:cubicBezTo>
                  <a:pt x="374088" y="3398064"/>
                  <a:pt x="447458" y="3436142"/>
                  <a:pt x="524452" y="3443448"/>
                </a:cubicBezTo>
                <a:cubicBezTo>
                  <a:pt x="594195" y="3449987"/>
                  <a:pt x="611405" y="3432296"/>
                  <a:pt x="595102" y="3374218"/>
                </a:cubicBezTo>
                <a:cubicBezTo>
                  <a:pt x="569741" y="3283833"/>
                  <a:pt x="607782" y="3237678"/>
                  <a:pt x="709231" y="3262295"/>
                </a:cubicBezTo>
                <a:cubicBezTo>
                  <a:pt x="803432" y="3285372"/>
                  <a:pt x="813394" y="3251526"/>
                  <a:pt x="788033" y="3199987"/>
                </a:cubicBezTo>
                <a:cubicBezTo>
                  <a:pt x="751802" y="3124988"/>
                  <a:pt x="793015" y="3066910"/>
                  <a:pt x="821094" y="3003833"/>
                </a:cubicBezTo>
                <a:cubicBezTo>
                  <a:pt x="864120" y="2907680"/>
                  <a:pt x="846003" y="2860755"/>
                  <a:pt x="753161" y="2789218"/>
                </a:cubicBezTo>
                <a:cubicBezTo>
                  <a:pt x="701080" y="2749216"/>
                  <a:pt x="644921" y="2715371"/>
                  <a:pt x="569285" y="2680756"/>
                </a:cubicBezTo>
                <a:cubicBezTo>
                  <a:pt x="743651" y="2661909"/>
                  <a:pt x="560683" y="2598448"/>
                  <a:pt x="622275" y="2558832"/>
                </a:cubicBezTo>
                <a:cubicBezTo>
                  <a:pt x="745462" y="2542678"/>
                  <a:pt x="846003" y="2668833"/>
                  <a:pt x="1013576" y="2632679"/>
                </a:cubicBezTo>
                <a:cubicBezTo>
                  <a:pt x="806602" y="2523446"/>
                  <a:pt x="577892" y="2487677"/>
                  <a:pt x="427984" y="2342293"/>
                </a:cubicBezTo>
                <a:cubicBezTo>
                  <a:pt x="462405" y="2309216"/>
                  <a:pt x="496823" y="2339985"/>
                  <a:pt x="526263" y="2327678"/>
                </a:cubicBezTo>
                <a:cubicBezTo>
                  <a:pt x="525356" y="2319985"/>
                  <a:pt x="527622" y="2308446"/>
                  <a:pt x="522186" y="2304986"/>
                </a:cubicBezTo>
                <a:cubicBezTo>
                  <a:pt x="410323" y="2225754"/>
                  <a:pt x="408509" y="2223831"/>
                  <a:pt x="528526" y="2165368"/>
                </a:cubicBezTo>
                <a:cubicBezTo>
                  <a:pt x="570645" y="2144984"/>
                  <a:pt x="567023" y="2126906"/>
                  <a:pt x="544832" y="2101138"/>
                </a:cubicBezTo>
                <a:cubicBezTo>
                  <a:pt x="528978" y="2083061"/>
                  <a:pt x="509957" y="2066906"/>
                  <a:pt x="519016" y="2027291"/>
                </a:cubicBezTo>
                <a:cubicBezTo>
                  <a:pt x="584685" y="2078062"/>
                  <a:pt x="902162" y="2061522"/>
                  <a:pt x="958321" y="2056137"/>
                </a:cubicBezTo>
                <a:cubicBezTo>
                  <a:pt x="1021272" y="2050369"/>
                  <a:pt x="1083319" y="2025753"/>
                  <a:pt x="1149440" y="2039214"/>
                </a:cubicBezTo>
                <a:cubicBezTo>
                  <a:pt x="1202430" y="2049985"/>
                  <a:pt x="1447897" y="2154215"/>
                  <a:pt x="1482772" y="2034599"/>
                </a:cubicBezTo>
                <a:cubicBezTo>
                  <a:pt x="1484583" y="2028831"/>
                  <a:pt x="1583765" y="2042293"/>
                  <a:pt x="1637208" y="2048831"/>
                </a:cubicBezTo>
                <a:cubicBezTo>
                  <a:pt x="1684309" y="2054216"/>
                  <a:pt x="1737297" y="2078062"/>
                  <a:pt x="1768999" y="2030369"/>
                </a:cubicBezTo>
                <a:cubicBezTo>
                  <a:pt x="1787568" y="2002293"/>
                  <a:pt x="1711030" y="1948062"/>
                  <a:pt x="1642642" y="1943445"/>
                </a:cubicBezTo>
                <a:cubicBezTo>
                  <a:pt x="1583312" y="1939214"/>
                  <a:pt x="1521266" y="1933060"/>
                  <a:pt x="1464655" y="1944599"/>
                </a:cubicBezTo>
                <a:cubicBezTo>
                  <a:pt x="1394911" y="1958446"/>
                  <a:pt x="1357322" y="1936138"/>
                  <a:pt x="1337846" y="1888061"/>
                </a:cubicBezTo>
                <a:cubicBezTo>
                  <a:pt x="1316106" y="1834985"/>
                  <a:pt x="1274439" y="1810368"/>
                  <a:pt x="1216924" y="1785752"/>
                </a:cubicBezTo>
                <a:cubicBezTo>
                  <a:pt x="1077431" y="1726138"/>
                  <a:pt x="943377" y="1657291"/>
                  <a:pt x="790299" y="1622676"/>
                </a:cubicBezTo>
                <a:cubicBezTo>
                  <a:pt x="759953" y="1615751"/>
                  <a:pt x="726441" y="1606521"/>
                  <a:pt x="712401" y="1560751"/>
                </a:cubicBezTo>
                <a:cubicBezTo>
                  <a:pt x="1126798" y="1629213"/>
                  <a:pt x="1504511" y="1807676"/>
                  <a:pt x="1932039" y="1797291"/>
                </a:cubicBezTo>
                <a:cubicBezTo>
                  <a:pt x="1815195" y="1740752"/>
                  <a:pt x="1679780" y="1737675"/>
                  <a:pt x="1555234" y="1698059"/>
                </a:cubicBezTo>
                <a:cubicBezTo>
                  <a:pt x="1643549" y="1668444"/>
                  <a:pt x="1726428" y="1699213"/>
                  <a:pt x="1810212" y="1716137"/>
                </a:cubicBezTo>
                <a:cubicBezTo>
                  <a:pt x="1880410" y="1729982"/>
                  <a:pt x="1943817" y="1732290"/>
                  <a:pt x="1951515" y="1649598"/>
                </a:cubicBezTo>
                <a:cubicBezTo>
                  <a:pt x="1948798" y="1644214"/>
                  <a:pt x="1949249" y="1637291"/>
                  <a:pt x="1949704" y="1630753"/>
                </a:cubicBezTo>
                <a:cubicBezTo>
                  <a:pt x="1926152" y="1596522"/>
                  <a:pt x="1889468" y="1578830"/>
                  <a:pt x="1845990" y="1568828"/>
                </a:cubicBezTo>
                <a:cubicBezTo>
                  <a:pt x="1819722" y="1562674"/>
                  <a:pt x="1784851" y="1553443"/>
                  <a:pt x="1785302" y="1528829"/>
                </a:cubicBezTo>
                <a:cubicBezTo>
                  <a:pt x="1786662" y="1437674"/>
                  <a:pt x="1702878" y="1411136"/>
                  <a:pt x="1619092" y="1384597"/>
                </a:cubicBezTo>
                <a:cubicBezTo>
                  <a:pt x="1665740" y="1339213"/>
                  <a:pt x="1702423" y="1372674"/>
                  <a:pt x="1737750" y="1369214"/>
                </a:cubicBezTo>
                <a:cubicBezTo>
                  <a:pt x="1760848" y="1366906"/>
                  <a:pt x="1781679" y="1362675"/>
                  <a:pt x="1781679" y="1339213"/>
                </a:cubicBezTo>
                <a:cubicBezTo>
                  <a:pt x="1782132" y="1319597"/>
                  <a:pt x="1771262" y="1297288"/>
                  <a:pt x="1748620" y="1296905"/>
                </a:cubicBezTo>
                <a:cubicBezTo>
                  <a:pt x="1606863" y="1293442"/>
                  <a:pt x="1528513" y="1167288"/>
                  <a:pt x="1381324" y="1166904"/>
                </a:cubicBezTo>
                <a:cubicBezTo>
                  <a:pt x="1293462" y="1166904"/>
                  <a:pt x="1427065" y="1095751"/>
                  <a:pt x="1352792" y="1066135"/>
                </a:cubicBezTo>
                <a:cubicBezTo>
                  <a:pt x="1336486" y="1059596"/>
                  <a:pt x="1395363" y="1049597"/>
                  <a:pt x="1421631" y="1051135"/>
                </a:cubicBezTo>
                <a:cubicBezTo>
                  <a:pt x="1447445" y="1052673"/>
                  <a:pt x="1470543" y="1071519"/>
                  <a:pt x="1501793" y="1058058"/>
                </a:cubicBezTo>
                <a:cubicBezTo>
                  <a:pt x="1519003" y="1009981"/>
                  <a:pt x="1474621" y="992289"/>
                  <a:pt x="1437935" y="978826"/>
                </a:cubicBezTo>
                <a:cubicBezTo>
                  <a:pt x="1353244" y="947673"/>
                  <a:pt x="1270817" y="909981"/>
                  <a:pt x="1177975" y="898826"/>
                </a:cubicBezTo>
                <a:cubicBezTo>
                  <a:pt x="1144915" y="894980"/>
                  <a:pt x="1225528" y="843440"/>
                  <a:pt x="1241378" y="825366"/>
                </a:cubicBezTo>
                <a:cubicBezTo>
                  <a:pt x="867743" y="635366"/>
                  <a:pt x="418474" y="644980"/>
                  <a:pt x="0" y="491517"/>
                </a:cubicBezTo>
                <a:cubicBezTo>
                  <a:pt x="92391" y="461518"/>
                  <a:pt x="160326" y="483440"/>
                  <a:pt x="223277" y="488057"/>
                </a:cubicBezTo>
                <a:cubicBezTo>
                  <a:pt x="380429" y="499594"/>
                  <a:pt x="535773" y="523440"/>
                  <a:pt x="692473" y="537671"/>
                </a:cubicBezTo>
                <a:cubicBezTo>
                  <a:pt x="769465" y="544594"/>
                  <a:pt x="841022" y="570749"/>
                  <a:pt x="927071" y="529211"/>
                </a:cubicBezTo>
                <a:cubicBezTo>
                  <a:pt x="984589" y="501518"/>
                  <a:pt x="1076527" y="531517"/>
                  <a:pt x="1147177" y="556134"/>
                </a:cubicBezTo>
                <a:cubicBezTo>
                  <a:pt x="1205600" y="576517"/>
                  <a:pt x="1261306" y="581901"/>
                  <a:pt x="1338752" y="556134"/>
                </a:cubicBezTo>
                <a:cubicBezTo>
                  <a:pt x="1268554" y="540364"/>
                  <a:pt x="1214658" y="526519"/>
                  <a:pt x="1159406" y="516901"/>
                </a:cubicBezTo>
                <a:cubicBezTo>
                  <a:pt x="1115475" y="509211"/>
                  <a:pt x="1220094" y="478056"/>
                  <a:pt x="1273535" y="481902"/>
                </a:cubicBezTo>
                <a:cubicBezTo>
                  <a:pt x="1348263" y="487287"/>
                  <a:pt x="1306144" y="467287"/>
                  <a:pt x="1293462" y="439595"/>
                </a:cubicBezTo>
                <a:cubicBezTo>
                  <a:pt x="1279875" y="409979"/>
                  <a:pt x="1320183" y="400749"/>
                  <a:pt x="1345545" y="406900"/>
                </a:cubicBezTo>
                <a:cubicBezTo>
                  <a:pt x="1442916" y="431133"/>
                  <a:pt x="1539834" y="388441"/>
                  <a:pt x="1640379" y="423057"/>
                </a:cubicBezTo>
                <a:cubicBezTo>
                  <a:pt x="1615015" y="337670"/>
                  <a:pt x="1560215" y="300363"/>
                  <a:pt x="1445634" y="288439"/>
                </a:cubicBezTo>
                <a:cubicBezTo>
                  <a:pt x="1402608" y="283826"/>
                  <a:pt x="1357773" y="290748"/>
                  <a:pt x="1320636" y="266131"/>
                </a:cubicBezTo>
                <a:cubicBezTo>
                  <a:pt x="1299349" y="251902"/>
                  <a:pt x="1275346" y="234978"/>
                  <a:pt x="1292104" y="208824"/>
                </a:cubicBezTo>
                <a:cubicBezTo>
                  <a:pt x="1303877" y="190363"/>
                  <a:pt x="1329242" y="190363"/>
                  <a:pt x="1350074" y="196517"/>
                </a:cubicBezTo>
                <a:cubicBezTo>
                  <a:pt x="1443371" y="223826"/>
                  <a:pt x="1540741" y="233825"/>
                  <a:pt x="1638113" y="243826"/>
                </a:cubicBezTo>
                <a:cubicBezTo>
                  <a:pt x="1653059" y="245364"/>
                  <a:pt x="1669814" y="250365"/>
                  <a:pt x="1686573" y="224977"/>
                </a:cubicBezTo>
                <a:cubicBezTo>
                  <a:pt x="1504511" y="183824"/>
                  <a:pt x="1331505" y="125362"/>
                  <a:pt x="1144459" y="102670"/>
                </a:cubicBezTo>
                <a:cubicBezTo>
                  <a:pt x="1147177" y="91900"/>
                  <a:pt x="1149896" y="81131"/>
                  <a:pt x="1152614" y="70362"/>
                </a:cubicBezTo>
                <a:cubicBezTo>
                  <a:pt x="1298896" y="85746"/>
                  <a:pt x="1445182" y="101131"/>
                  <a:pt x="1629961" y="120363"/>
                </a:cubicBezTo>
                <a:cubicBezTo>
                  <a:pt x="1516284" y="59207"/>
                  <a:pt x="1408951" y="79594"/>
                  <a:pt x="1324712" y="25362"/>
                </a:cubicBezTo>
                <a:cubicBezTo>
                  <a:pt x="1340563" y="4786"/>
                  <a:pt x="1359698" y="-407"/>
                  <a:pt x="1379513" y="2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C5B88E87-8472-75B2-551C-67E9FA5FAD87}"/>
              </a:ext>
            </a:extLst>
          </p:cNvPr>
          <p:cNvSpPr txBox="1"/>
          <p:nvPr/>
        </p:nvSpPr>
        <p:spPr>
          <a:xfrm>
            <a:off x="5861939" y="1166581"/>
            <a:ext cx="6385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</a:rPr>
              <a:t>KONUM</a:t>
            </a:r>
            <a:r>
              <a:rPr lang="tr-TR" sz="2400" dirty="0">
                <a:solidFill>
                  <a:schemeClr val="bg1"/>
                </a:solidFill>
              </a:rPr>
              <a:t>: </a:t>
            </a:r>
            <a:r>
              <a:rPr lang="tr-TR" sz="2400" dirty="0"/>
              <a:t>Trabzon'un Çaykara ilçesinde yer alır.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85874CB6-147A-DA35-28CF-66624612FDE2}"/>
              </a:ext>
            </a:extLst>
          </p:cNvPr>
          <p:cNvSpPr txBox="1"/>
          <p:nvPr/>
        </p:nvSpPr>
        <p:spPr>
          <a:xfrm>
            <a:off x="5920486" y="1737896"/>
            <a:ext cx="6385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</a:rPr>
              <a:t>YÜKSEKLİK</a:t>
            </a:r>
            <a:r>
              <a:rPr lang="tr-TR" sz="2400" dirty="0">
                <a:solidFill>
                  <a:schemeClr val="bg1"/>
                </a:solidFill>
              </a:rPr>
              <a:t>: </a:t>
            </a:r>
            <a:r>
              <a:rPr lang="tr-TR" sz="2400" dirty="0"/>
              <a:t>Deniz seviyesinden 1.100 metre yüksekliktedir</a:t>
            </a:r>
            <a:r>
              <a:rPr lang="tr-TR" dirty="0"/>
              <a:t>.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0E24CD70-6778-9252-2F2D-D4C2395AF5A9}"/>
              </a:ext>
            </a:extLst>
          </p:cNvPr>
          <p:cNvSpPr txBox="1"/>
          <p:nvPr/>
        </p:nvSpPr>
        <p:spPr>
          <a:xfrm>
            <a:off x="5473446" y="2941802"/>
            <a:ext cx="6385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</a:rPr>
              <a:t>TURİZM</a:t>
            </a:r>
            <a:r>
              <a:rPr lang="tr-TR" sz="2400" dirty="0">
                <a:solidFill>
                  <a:schemeClr val="bg1"/>
                </a:solidFill>
              </a:rPr>
              <a:t>: </a:t>
            </a:r>
            <a:r>
              <a:rPr lang="tr-TR" sz="2400" dirty="0"/>
              <a:t>Yürüyüş, kamp ve fotoğrafçılık gibi etkinlikler için popülerdir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E2553EFC-03C1-35F7-A7E5-BE4C767F93DC}"/>
              </a:ext>
            </a:extLst>
          </p:cNvPr>
          <p:cNvSpPr txBox="1"/>
          <p:nvPr/>
        </p:nvSpPr>
        <p:spPr>
          <a:xfrm>
            <a:off x="4867466" y="4545260"/>
            <a:ext cx="6385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</a:rPr>
              <a:t>DOĞAL GÜZELLİK:</a:t>
            </a:r>
            <a:r>
              <a:rPr lang="tr-TR" sz="2400" dirty="0">
                <a:solidFill>
                  <a:schemeClr val="bg1"/>
                </a:solidFill>
              </a:rPr>
              <a:t> </a:t>
            </a:r>
            <a:r>
              <a:rPr lang="tr-TR" sz="2400" dirty="0"/>
              <a:t>Etrafı ormanlarla çevrilidir ve dağ manzarasıyla ünlüdür</a:t>
            </a:r>
          </a:p>
        </p:txBody>
      </p:sp>
    </p:spTree>
    <p:extLst>
      <p:ext uri="{BB962C8B-B14F-4D97-AF65-F5344CB8AC3E}">
        <p14:creationId xmlns:p14="http://schemas.microsoft.com/office/powerpoint/2010/main" val="212185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67C3EB-3105-3143-F874-5CD6E5439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Sümela Manastırı'nın gizemli efsanesi • Haberton">
            <a:extLst>
              <a:ext uri="{FF2B5EF4-FFF2-40B4-BE49-F238E27FC236}">
                <a16:creationId xmlns:a16="http://schemas.microsoft.com/office/drawing/2014/main" id="{797E90B3-5315-F7FA-8B3B-418F6CFCB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0CAE003B-A627-EBC8-7DEC-4A933C939139}"/>
              </a:ext>
            </a:extLst>
          </p:cNvPr>
          <p:cNvSpPr txBox="1"/>
          <p:nvPr/>
        </p:nvSpPr>
        <p:spPr>
          <a:xfrm>
            <a:off x="589280" y="692076"/>
            <a:ext cx="6746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KONUM</a:t>
            </a:r>
            <a:r>
              <a:rPr lang="en-US" dirty="0">
                <a:solidFill>
                  <a:srgbClr val="FFFFFF"/>
                </a:solidFill>
              </a:rPr>
              <a:t>: </a:t>
            </a:r>
            <a:r>
              <a:rPr lang="tr-TR" dirty="0"/>
              <a:t>Trabzon'un Maçka ilçesinde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D50B9F18-8095-4051-0F20-180E8324FB31}"/>
              </a:ext>
            </a:extLst>
          </p:cNvPr>
          <p:cNvSpPr txBox="1"/>
          <p:nvPr/>
        </p:nvSpPr>
        <p:spPr>
          <a:xfrm>
            <a:off x="762000" y="4764723"/>
            <a:ext cx="5486400" cy="722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b="1" dirty="0"/>
              <a:t>TARİH</a:t>
            </a:r>
            <a:r>
              <a:rPr lang="tr-TR" dirty="0"/>
              <a:t>: 4. yüzyılda Bizans döneminde inşa edilmiştir.</a:t>
            </a:r>
            <a:endParaRPr lang="tr-TR" dirty="0">
              <a:solidFill>
                <a:srgbClr val="FFFFFF"/>
              </a:solidFill>
            </a:endParaRPr>
          </a:p>
          <a:p>
            <a:endParaRPr lang="tr-TR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010ED4F5-907D-D6A7-2943-F73D2A09AF12}"/>
              </a:ext>
            </a:extLst>
          </p:cNvPr>
          <p:cNvSpPr txBox="1"/>
          <p:nvPr/>
        </p:nvSpPr>
        <p:spPr>
          <a:xfrm>
            <a:off x="762000" y="5487276"/>
            <a:ext cx="5486400" cy="94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b="1" dirty="0"/>
              <a:t>YÜKSEKLİK</a:t>
            </a:r>
            <a:r>
              <a:rPr lang="tr-TR" dirty="0"/>
              <a:t>: 1.200 metre yükseklikte, sarp kayalıkların üzerine kuruludur.</a:t>
            </a:r>
            <a:endParaRPr lang="tr-TR" dirty="0">
              <a:solidFill>
                <a:srgbClr val="FFFFFF"/>
              </a:solidFill>
            </a:endParaRPr>
          </a:p>
          <a:p>
            <a:endParaRPr lang="tr-TR" dirty="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2346B8C4-B421-4A85-62B9-707FBCB5364A}"/>
              </a:ext>
            </a:extLst>
          </p:cNvPr>
          <p:cNvSpPr txBox="1"/>
          <p:nvPr/>
        </p:nvSpPr>
        <p:spPr>
          <a:xfrm>
            <a:off x="589280" y="78062"/>
            <a:ext cx="6746240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b="1" dirty="0"/>
              <a:t>MİMARİ</a:t>
            </a:r>
            <a:r>
              <a:rPr lang="tr-TR" dirty="0"/>
              <a:t>: Kaya içine oyulmuş odalar, kiliseler ve fresklerle ünlüdür.</a:t>
            </a:r>
            <a:endParaRPr lang="en-US" dirty="0">
              <a:solidFill>
                <a:srgbClr val="FFFFFF"/>
              </a:solidFill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99028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736181-395D-2F0F-79F0-D834AE71B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2" name="Rectangle 5131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34" name="Rectangle 5133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Trabzon Kalesi'nde kaybolan 36 yapı tartışması haberi - Arkeolojik Haber -  Arkeoloji Haber - Arkeoloji Haberleri">
            <a:extLst>
              <a:ext uri="{FF2B5EF4-FFF2-40B4-BE49-F238E27FC236}">
                <a16:creationId xmlns:a16="http://schemas.microsoft.com/office/drawing/2014/main" id="{21F9F65F-617A-1F89-533F-2AF20DE53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1" r="8456" b="1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Metin kutusu 16">
            <a:extLst>
              <a:ext uri="{FF2B5EF4-FFF2-40B4-BE49-F238E27FC236}">
                <a16:creationId xmlns:a16="http://schemas.microsoft.com/office/drawing/2014/main" id="{4C58DD70-A2EE-6BD1-6AC7-CBCBF32D5EB0}"/>
              </a:ext>
            </a:extLst>
          </p:cNvPr>
          <p:cNvSpPr txBox="1"/>
          <p:nvPr/>
        </p:nvSpPr>
        <p:spPr>
          <a:xfrm>
            <a:off x="1031240" y="91443"/>
            <a:ext cx="10581640" cy="2407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MİMARİ</a:t>
            </a: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KAYA IÇINE OYULMUŞ ODALAR, KILISELER VE FRESKLERLE ÜNLÜDÜR</a:t>
            </a: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  <a:p>
            <a:pPr algn="ctr">
              <a:lnSpc>
                <a:spcPct val="90000"/>
              </a:lnSpc>
              <a:spcBef>
                <a:spcPct val="0"/>
              </a:spcBef>
            </a:pPr>
            <a:endParaRPr lang="en-US" sz="5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47651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9B4FCC-D1B7-24F8-EBF6-346B87CFB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146" name="Picture 2" descr="Samsun için 20+ fikir | manzara, sahil, fotoğraf">
            <a:extLst>
              <a:ext uri="{FF2B5EF4-FFF2-40B4-BE49-F238E27FC236}">
                <a16:creationId xmlns:a16="http://schemas.microsoft.com/office/drawing/2014/main" id="{40CAB3B1-F47A-A6E1-A886-439442A2D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5" b="7351"/>
          <a:stretch/>
        </p:blipFill>
        <p:spPr bwMode="auto">
          <a:xfrm>
            <a:off x="20" y="-1652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Samsunspor - Google Play'de Uygulamalar">
            <a:extLst>
              <a:ext uri="{FF2B5EF4-FFF2-40B4-BE49-F238E27FC236}">
                <a16:creationId xmlns:a16="http://schemas.microsoft.com/office/drawing/2014/main" id="{6C2EBC67-8E9A-3959-6CB3-C1336E7831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600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6154" name="Picture 10" descr="Samsunspor - Vikipedi">
            <a:extLst>
              <a:ext uri="{FF2B5EF4-FFF2-40B4-BE49-F238E27FC236}">
                <a16:creationId xmlns:a16="http://schemas.microsoft.com/office/drawing/2014/main" id="{B85C068F-D835-410D-2098-BC3DF163D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9" y="125271"/>
            <a:ext cx="1822958" cy="227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ayt Önizlemesi 5">
                <a:extLst>
                  <a:ext uri="{FF2B5EF4-FFF2-40B4-BE49-F238E27FC236}">
                    <a16:creationId xmlns:a16="http://schemas.microsoft.com/office/drawing/2014/main" id="{9B27426C-B38D-6002-4E47-7062D339AE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0688913"/>
                  </p:ext>
                </p:extLst>
              </p:nvPr>
            </p:nvGraphicFramePr>
            <p:xfrm>
              <a:off x="3445724" y="222972"/>
              <a:ext cx="3584233" cy="2016131"/>
            </p:xfrm>
            <a:graphic>
              <a:graphicData uri="http://schemas.microsoft.com/office/powerpoint/2016/slidezoom">
                <pslz:sldZm>
                  <pslz:sldZmObj sldId="262" cId="592050605">
                    <pslz:zmPr id="{12EE653E-3691-4A7D-84EA-80C05FA37BC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4233" cy="2016131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>
                          <a:outerShdw blurRad="152400" dist="12000" dir="900000" sy="98000" kx="110000" ky="2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scene3d>
                          <a:camera prst="perspectiveRelaxed">
                            <a:rot lat="19800000" lon="1200000" rev="20820000"/>
                          </a:camera>
                          <a:lightRig rig="threePt" dir="t"/>
                        </a:scene3d>
                        <a:sp3d contourW="6350" prstMaterial="matte">
                          <a:bevelT w="101600" h="101600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ayt Önizlemesi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B27426C-B38D-6002-4E47-7062D339AE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45724" y="222972"/>
                <a:ext cx="3584233" cy="2016131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mc:Fallback>
      </mc:AlternateContent>
      <p:sp>
        <p:nvSpPr>
          <p:cNvPr id="8" name="Metin kutusu 7">
            <a:extLst>
              <a:ext uri="{FF2B5EF4-FFF2-40B4-BE49-F238E27FC236}">
                <a16:creationId xmlns:a16="http://schemas.microsoft.com/office/drawing/2014/main" id="{E79EF7A6-60A2-2DC3-E5B4-6CD413D3CA6E}"/>
              </a:ext>
            </a:extLst>
          </p:cNvPr>
          <p:cNvSpPr txBox="1"/>
          <p:nvPr/>
        </p:nvSpPr>
        <p:spPr>
          <a:xfrm>
            <a:off x="7466797" y="1264620"/>
            <a:ext cx="6177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</a:rPr>
              <a:t>ATAKUM SAHİLİ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ayt Önizlemesi 9">
                <a:extLst>
                  <a:ext uri="{FF2B5EF4-FFF2-40B4-BE49-F238E27FC236}">
                    <a16:creationId xmlns:a16="http://schemas.microsoft.com/office/drawing/2014/main" id="{24999F5D-40C0-7BE8-05B3-BD2521D5F5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5035484"/>
                  </p:ext>
                </p:extLst>
              </p:nvPr>
            </p:nvGraphicFramePr>
            <p:xfrm>
              <a:off x="2754162" y="4414430"/>
              <a:ext cx="3341838" cy="1879784"/>
            </p:xfrm>
            <a:graphic>
              <a:graphicData uri="http://schemas.microsoft.com/office/powerpoint/2016/slidezoom">
                <pslz:sldZm>
                  <pslz:sldZmObj sldId="263" cId="3657660186">
                    <pslz:zmPr id="{1FB9151B-7BFA-4B6E-B489-95BDE2E5A8B2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41838" cy="1879784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152400" dist="12000" dir="900000" sy="98000" kx="110000" ky="2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  <a:scene3d>
                          <a:camera prst="perspectiveRelaxed">
                            <a:rot lat="19800000" lon="1200000" rev="20820000"/>
                          </a:camera>
                          <a:lightRig rig="threePt" dir="t"/>
                        </a:scene3d>
                        <a:sp3d contourW="6350" prstMaterial="matte">
                          <a:bevelT w="101600" h="101600"/>
                          <a:contourClr>
                            <a:srgbClr val="969696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ayt Önizlemesi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24999F5D-40C0-7BE8-05B3-BD2521D5F5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54162" y="4414430"/>
                <a:ext cx="3341838" cy="1879784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mc:Fallback>
      </mc:AlternateContent>
      <p:sp>
        <p:nvSpPr>
          <p:cNvPr id="12" name="Metin kutusu 11">
            <a:extLst>
              <a:ext uri="{FF2B5EF4-FFF2-40B4-BE49-F238E27FC236}">
                <a16:creationId xmlns:a16="http://schemas.microsoft.com/office/drawing/2014/main" id="{A4A17CAD-4313-0D37-C8B5-B993F7401A05}"/>
              </a:ext>
            </a:extLst>
          </p:cNvPr>
          <p:cNvSpPr txBox="1"/>
          <p:nvPr/>
        </p:nvSpPr>
        <p:spPr>
          <a:xfrm>
            <a:off x="7141717" y="5008605"/>
            <a:ext cx="6177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200" b="1" dirty="0">
                <a:solidFill>
                  <a:schemeClr val="bg1"/>
                </a:solidFill>
              </a:rPr>
              <a:t>AMAZON KÖYÜ</a:t>
            </a:r>
          </a:p>
        </p:txBody>
      </p:sp>
    </p:spTree>
    <p:extLst>
      <p:ext uri="{BB962C8B-B14F-4D97-AF65-F5344CB8AC3E}">
        <p14:creationId xmlns:p14="http://schemas.microsoft.com/office/powerpoint/2010/main" val="51485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CEC75E-F383-7BAA-2155-05E2E6C8C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Atakum Sahili - Samsun - 2025 - Tripadvisor">
            <a:extLst>
              <a:ext uri="{FF2B5EF4-FFF2-40B4-BE49-F238E27FC236}">
                <a16:creationId xmlns:a16="http://schemas.microsoft.com/office/drawing/2014/main" id="{345C04BE-4D20-744E-0DE6-209D7F91F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4077C42-ACDC-19A4-6262-3D803770921B}"/>
              </a:ext>
            </a:extLst>
          </p:cNvPr>
          <p:cNvSpPr txBox="1"/>
          <p:nvPr/>
        </p:nvSpPr>
        <p:spPr>
          <a:xfrm>
            <a:off x="309880" y="302356"/>
            <a:ext cx="10073640" cy="826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2800" b="1" dirty="0"/>
              <a:t>UZUNLUK</a:t>
            </a:r>
            <a:r>
              <a:rPr lang="tr-TR" sz="2800" dirty="0"/>
              <a:t>: SAHİL ŞERİDİ YAKLAŞIK 7 KİLOMETRE UZUNLUĞUNDADIR.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AutoShape 6" descr="Samsunspor - Google Play'de Uygulamalar">
            <a:extLst>
              <a:ext uri="{FF2B5EF4-FFF2-40B4-BE49-F238E27FC236}">
                <a16:creationId xmlns:a16="http://schemas.microsoft.com/office/drawing/2014/main" id="{AE4CEDAA-B9C4-89BF-CB8C-289D45575B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600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1964C075-63DE-295E-656A-08F916258D89}"/>
              </a:ext>
            </a:extLst>
          </p:cNvPr>
          <p:cNvSpPr txBox="1"/>
          <p:nvPr/>
        </p:nvSpPr>
        <p:spPr>
          <a:xfrm>
            <a:off x="309880" y="1647662"/>
            <a:ext cx="7310120" cy="4554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2800" b="1" dirty="0"/>
              <a:t>PLAJ</a:t>
            </a:r>
            <a:r>
              <a:rPr lang="tr-TR" sz="2800" dirty="0"/>
              <a:t>: KUMLU PLAJLARI İLE POPÜLERDİR.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C43A1F45-C0D0-CBF9-C28A-017B2515A8B1}"/>
              </a:ext>
            </a:extLst>
          </p:cNvPr>
          <p:cNvSpPr txBox="1"/>
          <p:nvPr/>
        </p:nvSpPr>
        <p:spPr>
          <a:xfrm>
            <a:off x="165110" y="5699489"/>
            <a:ext cx="11861780" cy="1055073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9800" b="1" dirty="0"/>
              <a:t>DENİZ</a:t>
            </a:r>
            <a:r>
              <a:rPr lang="tr-TR" sz="9800" dirty="0"/>
              <a:t>: TEMİZ VE SIĞ DENİZİ İLE BİLİNİR, ÖZELLİKLE YÜZME İÇİN UYGUNDUR</a:t>
            </a:r>
            <a:r>
              <a:rPr lang="tr-TR" dirty="0"/>
              <a:t>.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050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37A48B-41CF-7941-9792-2648EE0A2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AMAZON KÖYÜ | Kültür Portalı">
            <a:extLst>
              <a:ext uri="{FF2B5EF4-FFF2-40B4-BE49-F238E27FC236}">
                <a16:creationId xmlns:a16="http://schemas.microsoft.com/office/drawing/2014/main" id="{618993AC-3313-469D-73A2-9DAA07166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1" name="Rectangle 820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01A178F0-BF62-0445-E1BB-D2AA5AE2EBD6}"/>
              </a:ext>
            </a:extLst>
          </p:cNvPr>
          <p:cNvSpPr txBox="1"/>
          <p:nvPr/>
        </p:nvSpPr>
        <p:spPr>
          <a:xfrm>
            <a:off x="8156310" y="643476"/>
            <a:ext cx="3822189" cy="969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/>
              <a:t>TARIH</a:t>
            </a:r>
            <a:r>
              <a:rPr lang="en-US" sz="2400" dirty="0"/>
              <a:t>: AMAZON KOYU, ADINI ANTIK AMAZON KADIN SAVAŞÇILARINDAN ALIR</a:t>
            </a:r>
            <a:r>
              <a:rPr lang="tr-TR" sz="2000" dirty="0"/>
              <a:t>.</a:t>
            </a:r>
            <a:endParaRPr lang="en-US" sz="2000" dirty="0"/>
          </a:p>
        </p:txBody>
      </p:sp>
      <p:sp>
        <p:nvSpPr>
          <p:cNvPr id="3" name="AutoShape 6" descr="Samsunspor - Google Play'de Uygulamalar">
            <a:extLst>
              <a:ext uri="{FF2B5EF4-FFF2-40B4-BE49-F238E27FC236}">
                <a16:creationId xmlns:a16="http://schemas.microsoft.com/office/drawing/2014/main" id="{EC123F55-C7FE-199F-FBB8-4185E0E674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600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83C72FDD-2CA1-888A-3292-21AC9F67CFC4}"/>
              </a:ext>
            </a:extLst>
          </p:cNvPr>
          <p:cNvSpPr txBox="1"/>
          <p:nvPr/>
        </p:nvSpPr>
        <p:spPr>
          <a:xfrm>
            <a:off x="8156311" y="2775378"/>
            <a:ext cx="3822189" cy="969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2400" b="1" dirty="0"/>
              <a:t>DOĞAL GÜZELLİK</a:t>
            </a:r>
            <a:r>
              <a:rPr lang="tr-TR" sz="2400" dirty="0"/>
              <a:t>: DOĞAL GÜZELLİKLERİ VE SAKİN ATMOSFERİ İLE ÜNLÜDÜR.</a:t>
            </a:r>
            <a:endParaRPr lang="en-US" sz="2400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9D23898B-DE03-1FBF-FC37-615604CD052B}"/>
              </a:ext>
            </a:extLst>
          </p:cNvPr>
          <p:cNvSpPr txBox="1"/>
          <p:nvPr/>
        </p:nvSpPr>
        <p:spPr>
          <a:xfrm>
            <a:off x="8156312" y="4726098"/>
            <a:ext cx="3822189" cy="9693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tr-TR" sz="2400" b="1" dirty="0"/>
              <a:t>PLAJ</a:t>
            </a:r>
            <a:r>
              <a:rPr lang="tr-TR" sz="2400" dirty="0"/>
              <a:t>: KUMLU BİR PLAJA SAHİP OLUP, DENİZİ TEMİZDİR</a:t>
            </a:r>
            <a:r>
              <a:rPr lang="tr-TR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7660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4FE397-FDC4-5FE1-D8F4-89859A69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09972858-622A-BCA0-98F7-863DF5A8B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821BE23C-C198-4618-CBFA-E6823E309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utoShape 6" descr="Samsunspor - Google Play'de Uygulamalar">
            <a:extLst>
              <a:ext uri="{FF2B5EF4-FFF2-40B4-BE49-F238E27FC236}">
                <a16:creationId xmlns:a16="http://schemas.microsoft.com/office/drawing/2014/main" id="{74A45C5B-9F23-BE69-D885-F91D5D6CCE8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600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2" name="Dikdörtgen 1">
            <a:extLst>
              <a:ext uri="{FF2B5EF4-FFF2-40B4-BE49-F238E27FC236}">
                <a16:creationId xmlns:a16="http://schemas.microsoft.com/office/drawing/2014/main" id="{1A88E0C6-EDFC-92BF-AC10-D4376A9E4F03}"/>
              </a:ext>
            </a:extLst>
          </p:cNvPr>
          <p:cNvSpPr/>
          <p:nvPr/>
        </p:nvSpPr>
        <p:spPr>
          <a:xfrm>
            <a:off x="3049" y="0"/>
            <a:ext cx="1218895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6988BDA-8BBE-C008-CA04-59B5F07A886C}"/>
              </a:ext>
            </a:extLst>
          </p:cNvPr>
          <p:cNvSpPr txBox="1"/>
          <p:nvPr/>
        </p:nvSpPr>
        <p:spPr>
          <a:xfrm>
            <a:off x="4343399" y="-6807201"/>
            <a:ext cx="4314463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tr-TR" sz="2000" b="1" dirty="0">
                <a:solidFill>
                  <a:schemeClr val="bg2"/>
                </a:solidFill>
              </a:rPr>
              <a:t>Karadeniz</a:t>
            </a:r>
          </a:p>
          <a:p>
            <a:pPr>
              <a:buNone/>
            </a:pPr>
            <a:r>
              <a:rPr lang="tr-TR" sz="2000" dirty="0">
                <a:solidFill>
                  <a:schemeClr val="bg2">
                    <a:lumMod val="90000"/>
                  </a:schemeClr>
                </a:solidFill>
              </a:rPr>
              <a:t>Karadeniz'in dalgaları hırçın,</a:t>
            </a:r>
            <a:br>
              <a:rPr lang="tr-TR" sz="20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tr-TR" sz="2000" dirty="0">
                <a:solidFill>
                  <a:schemeClr val="bg2">
                    <a:lumMod val="90000"/>
                  </a:schemeClr>
                </a:solidFill>
              </a:rPr>
              <a:t>Sonsuz maviye doğru savrulurken.</a:t>
            </a:r>
            <a:br>
              <a:rPr lang="tr-TR" sz="20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tr-TR" sz="2000" dirty="0">
                <a:solidFill>
                  <a:schemeClr val="bg2">
                    <a:lumMod val="90000"/>
                  </a:schemeClr>
                </a:solidFill>
              </a:rPr>
              <a:t>Fırtınalarla sarar kıyıları,</a:t>
            </a:r>
            <a:br>
              <a:rPr lang="tr-TR" sz="20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tr-TR" sz="2000" dirty="0">
                <a:solidFill>
                  <a:schemeClr val="bg2">
                    <a:lumMod val="90000"/>
                  </a:schemeClr>
                </a:solidFill>
              </a:rPr>
              <a:t>Bazen hüzün, bazen umut taşırken.</a:t>
            </a:r>
          </a:p>
          <a:p>
            <a:pPr>
              <a:buNone/>
            </a:pPr>
            <a:r>
              <a:rPr lang="tr-TR" sz="2000" dirty="0">
                <a:solidFill>
                  <a:schemeClr val="bg2">
                    <a:lumMod val="90000"/>
                  </a:schemeClr>
                </a:solidFill>
              </a:rPr>
              <a:t>Yeşil dağlar sarar kenarlarını,</a:t>
            </a:r>
            <a:br>
              <a:rPr lang="tr-TR" sz="20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tr-TR" sz="2000" dirty="0">
                <a:solidFill>
                  <a:schemeClr val="bg2">
                    <a:lumMod val="90000"/>
                  </a:schemeClr>
                </a:solidFill>
              </a:rPr>
              <a:t>Göz göze gelir gökyüzüyle.</a:t>
            </a:r>
            <a:br>
              <a:rPr lang="tr-TR" sz="20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tr-TR" sz="2000" dirty="0">
                <a:solidFill>
                  <a:schemeClr val="bg2">
                    <a:lumMod val="90000"/>
                  </a:schemeClr>
                </a:solidFill>
              </a:rPr>
              <a:t>Çiftlikler, çay tarlaları,</a:t>
            </a:r>
            <a:br>
              <a:rPr lang="tr-TR" sz="20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tr-TR" sz="2000" dirty="0">
                <a:solidFill>
                  <a:schemeClr val="bg2">
                    <a:lumMod val="90000"/>
                  </a:schemeClr>
                </a:solidFill>
              </a:rPr>
              <a:t>Rüzgarın dansı iç içe.</a:t>
            </a:r>
          </a:p>
          <a:p>
            <a:pPr>
              <a:buNone/>
            </a:pPr>
            <a:r>
              <a:rPr lang="tr-TR" sz="2000" dirty="0">
                <a:solidFill>
                  <a:schemeClr val="bg2">
                    <a:lumMod val="90000"/>
                  </a:schemeClr>
                </a:solidFill>
              </a:rPr>
              <a:t>Denizin kokusu, çam ağaçları,</a:t>
            </a:r>
            <a:br>
              <a:rPr lang="tr-TR" sz="20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tr-TR" sz="2000" dirty="0">
                <a:solidFill>
                  <a:schemeClr val="bg2">
                    <a:lumMod val="90000"/>
                  </a:schemeClr>
                </a:solidFill>
              </a:rPr>
              <a:t>Bazen sessiz, bazen gürültülü.</a:t>
            </a:r>
            <a:br>
              <a:rPr lang="tr-TR" sz="20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tr-TR" sz="2000" dirty="0">
                <a:solidFill>
                  <a:schemeClr val="bg2">
                    <a:lumMod val="90000"/>
                  </a:schemeClr>
                </a:solidFill>
              </a:rPr>
              <a:t>Ama hep bir huzur verir,</a:t>
            </a:r>
            <a:br>
              <a:rPr lang="tr-TR" sz="20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tr-TR" sz="2000" dirty="0">
                <a:solidFill>
                  <a:schemeClr val="bg2">
                    <a:lumMod val="90000"/>
                  </a:schemeClr>
                </a:solidFill>
              </a:rPr>
              <a:t>Karadeniz’in içindeki sonsuzluğu.</a:t>
            </a:r>
          </a:p>
          <a:p>
            <a:r>
              <a:rPr lang="tr-TR" sz="2000" dirty="0">
                <a:solidFill>
                  <a:schemeClr val="bg2">
                    <a:lumMod val="90000"/>
                  </a:schemeClr>
                </a:solidFill>
              </a:rPr>
              <a:t>Dalgalara karışır bir türkü,</a:t>
            </a:r>
            <a:br>
              <a:rPr lang="tr-TR" sz="20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tr-TR" sz="2000" dirty="0">
                <a:solidFill>
                  <a:schemeClr val="bg2">
                    <a:lumMod val="90000"/>
                  </a:schemeClr>
                </a:solidFill>
              </a:rPr>
              <a:t>Uzaklardan gelen eski bir ezgi.</a:t>
            </a:r>
            <a:br>
              <a:rPr lang="tr-TR" sz="20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tr-TR" sz="2000" dirty="0">
                <a:solidFill>
                  <a:schemeClr val="bg2">
                    <a:lumMod val="90000"/>
                  </a:schemeClr>
                </a:solidFill>
              </a:rPr>
              <a:t>Burası Karadeniz,</a:t>
            </a:r>
            <a:br>
              <a:rPr lang="tr-TR" sz="2000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tr-TR" sz="2000" dirty="0">
                <a:solidFill>
                  <a:schemeClr val="bg2">
                    <a:lumMod val="90000"/>
                  </a:schemeClr>
                </a:solidFill>
              </a:rPr>
              <a:t>Doğanın, hayatın büyüsüdür her şeyi</a:t>
            </a:r>
            <a:r>
              <a:rPr lang="tr-TR" dirty="0">
                <a:solidFill>
                  <a:schemeClr val="bg2">
                    <a:lumMod val="90000"/>
                  </a:schemeClr>
                </a:solidFill>
              </a:rPr>
              <a:t>.</a:t>
            </a:r>
          </a:p>
          <a:p>
            <a:endParaRPr lang="tr-T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B Model 4" descr="Male Shark Costume">
                <a:extLst>
                  <a:ext uri="{FF2B5EF4-FFF2-40B4-BE49-F238E27FC236}">
                    <a16:creationId xmlns:a16="http://schemas.microsoft.com/office/drawing/2014/main" id="{FA992E1F-505B-5422-81BF-295A95AAB5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5254214"/>
                  </p:ext>
                </p:extLst>
              </p:nvPr>
            </p:nvGraphicFramePr>
            <p:xfrm>
              <a:off x="0" y="2507384"/>
              <a:ext cx="2497394" cy="309403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97394" cy="3094030"/>
                    </a:xfrm>
                    <a:prstGeom prst="rect">
                      <a:avLst/>
                    </a:prstGeom>
                  </am3d:spPr>
                  <am3d:camera>
                    <am3d:pos x="0" y="0" z="704369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5241" d="1000000"/>
                    <am3d:preTrans dx="0" dy="-18001708" dz="-419057"/>
                    <am3d:scale>
                      <am3d:sx n="1000000" d="1000000"/>
                      <am3d:sy n="1000000" d="1000000"/>
                      <am3d:sz n="1000000" d="1000000"/>
                    </am3d:scale>
                    <am3d:rot ax="125247" ay="1662285" az="5824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7419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B Model 4" descr="Male Shark Costume">
                <a:extLst>
                  <a:ext uri="{FF2B5EF4-FFF2-40B4-BE49-F238E27FC236}">
                    <a16:creationId xmlns:a16="http://schemas.microsoft.com/office/drawing/2014/main" id="{FA992E1F-505B-5422-81BF-295A95AAB5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2507384"/>
                <a:ext cx="2497394" cy="3094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B Model 5" descr="Male Shark Costume">
                <a:extLst>
                  <a:ext uri="{FF2B5EF4-FFF2-40B4-BE49-F238E27FC236}">
                    <a16:creationId xmlns:a16="http://schemas.microsoft.com/office/drawing/2014/main" id="{E9DEDF6F-B1A8-505B-19DF-D32EC33FF4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9955047"/>
                  </p:ext>
                </p:extLst>
              </p:nvPr>
            </p:nvGraphicFramePr>
            <p:xfrm>
              <a:off x="9268064" y="2440473"/>
              <a:ext cx="2334001" cy="298535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334001" cy="2985350"/>
                    </a:xfrm>
                    <a:prstGeom prst="rect">
                      <a:avLst/>
                    </a:prstGeom>
                  </am3d:spPr>
                  <am3d:camera>
                    <am3d:pos x="0" y="0" z="704369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5241" d="1000000"/>
                    <am3d:preTrans dx="0" dy="-18001708" dz="-419057"/>
                    <am3d:scale>
                      <am3d:sx n="1000000" d="1000000"/>
                      <am3d:sy n="1000000" d="1000000"/>
                      <am3d:sz n="1000000" d="1000000"/>
                    </am3d:scale>
                    <am3d:rot ax="8" ay="-2043380" az="-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5462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B Model 5" descr="Male Shark Costume">
                <a:extLst>
                  <a:ext uri="{FF2B5EF4-FFF2-40B4-BE49-F238E27FC236}">
                    <a16:creationId xmlns:a16="http://schemas.microsoft.com/office/drawing/2014/main" id="{E9DEDF6F-B1A8-505B-19DF-D32EC33FF4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68064" y="2440473"/>
                <a:ext cx="2334001" cy="29853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9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9" presetClass="emph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0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.0017"/>
                                          </p:val>
                                        </p:tav>
                                        <p:tav tm="2250">
                                          <p:val>
                                            <p:fltVal val="0.014"/>
                                          </p:val>
                                        </p:tav>
                                        <p:tav tm="3370">
                                          <p:val>
                                            <p:fltVal val="0.0472"/>
                                          </p:val>
                                        </p:tav>
                                        <p:tav tm="4490">
                                          <p:val>
                                            <p:fltVal val="0.1127"/>
                                          </p:val>
                                        </p:tav>
                                        <p:tav tm="5620">
                                          <p:val>
                                            <p:fltVal val="0.2211"/>
                                          </p:val>
                                        </p:tav>
                                        <p:tav tm="6740">
                                          <p:val>
                                            <p:fltVal val="0.3815"/>
                                          </p:val>
                                        </p:tav>
                                        <p:tav tm="7870">
                                          <p:val>
                                            <p:fltVal val="0.605"/>
                                          </p:val>
                                        </p:tav>
                                        <p:tav tm="8990">
                                          <p:val>
                                            <p:fltVal val="0.9054"/>
                                          </p:val>
                                        </p:tav>
                                        <p:tav tm="10110">
                                          <p:val>
                                            <p:fltVal val="1.2876"/>
                                          </p:val>
                                        </p:tav>
                                        <p:tav tm="11240">
                                          <p:val>
                                            <p:fltVal val="1.7647"/>
                                          </p:val>
                                        </p:tav>
                                        <p:tav tm="12360">
                                          <p:val>
                                            <p:fltVal val="2.3529"/>
                                          </p:val>
                                        </p:tav>
                                        <p:tav tm="13480">
                                          <p:val>
                                            <p:fltVal val="2.9813"/>
                                          </p:val>
                                        </p:tav>
                                        <p:tav tm="14610">
                                          <p:val>
                                            <p:fltVal val="3.5055"/>
                                          </p:val>
                                        </p:tav>
                                        <p:tav tm="15730">
                                          <p:val>
                                            <p:fltVal val="3.9334"/>
                                          </p:val>
                                        </p:tav>
                                        <p:tav tm="16850">
                                          <p:val>
                                            <p:fltVal val="4.2681"/>
                                          </p:val>
                                        </p:tav>
                                        <p:tav tm="17980">
                                          <p:val>
                                            <p:fltVal val="4.5242"/>
                                          </p:val>
                                        </p:tav>
                                        <p:tav tm="19100">
                                          <p:val>
                                            <p:fltVal val="4.7137"/>
                                          </p:val>
                                        </p:tav>
                                        <p:tav tm="20220">
                                          <p:val>
                                            <p:fltVal val="4.8438"/>
                                          </p:val>
                                        </p:tav>
                                        <p:tav tm="21350">
                                          <p:val>
                                            <p:fltVal val="4.9269"/>
                                          </p:val>
                                        </p:tav>
                                        <p:tav tm="22470">
                                          <p:val>
                                            <p:fltVal val="4.9736"/>
                                          </p:val>
                                        </p:tav>
                                        <p:tav tm="23600">
                                          <p:val>
                                            <p:fltVal val="4.9944"/>
                                          </p:val>
                                        </p:tav>
                                        <p:tav tm="24720">
                                          <p:val>
                                            <p:fltVal val="4.9998"/>
                                          </p:val>
                                        </p:tav>
                                        <p:tav tm="25840">
                                          <p:val>
                                            <p:fltVal val="4.5262"/>
                                          </p:val>
                                        </p:tav>
                                        <p:tav tm="26970">
                                          <p:val>
                                            <p:fltVal val="2.4454"/>
                                          </p:val>
                                        </p:tav>
                                        <p:tav tm="28090">
                                          <p:val>
                                            <p:fltVal val="-0.6987"/>
                                          </p:val>
                                        </p:tav>
                                        <p:tav tm="29210">
                                          <p:val>
                                            <p:fltVal val="-4.7001"/>
                                          </p:val>
                                        </p:tav>
                                        <p:tav tm="30340">
                                          <p:val>
                                            <p:fltVal val="-9.4493"/>
                                          </p:val>
                                        </p:tav>
                                        <p:tav tm="31460">
                                          <p:val>
                                            <p:fltVal val="-14.8744"/>
                                          </p:val>
                                        </p:tav>
                                        <p:tav tm="32580">
                                          <p:val>
                                            <p:fltVal val="-20.923"/>
                                          </p:val>
                                        </p:tav>
                                        <p:tav tm="33710">
                                          <p:val>
                                            <p:fltVal val="-27.4931"/>
                                          </p:val>
                                        </p:tav>
                                        <p:tav tm="34830">
                                          <p:val>
                                            <p:fltVal val="-34.6709"/>
                                          </p:val>
                                        </p:tav>
                                        <p:tav tm="35960">
                                          <p:val>
                                            <p:fltVal val="-42.3729"/>
                                          </p:val>
                                        </p:tav>
                                        <p:tav tm="37080">
                                          <p:val>
                                            <p:fltVal val="-50.5763"/>
                                          </p:val>
                                        </p:tav>
                                        <p:tav tm="38200">
                                          <p:val>
                                            <p:fltVal val="-59.2613"/>
                                          </p:val>
                                        </p:tav>
                                        <p:tav tm="39330">
                                          <p:val>
                                            <p:fltVal val="-68.4108"/>
                                          </p:val>
                                        </p:tav>
                                        <p:tav tm="40450">
                                          <p:val>
                                            <p:fltVal val="-78.0095"/>
                                          </p:val>
                                        </p:tav>
                                        <p:tav tm="41570">
                                          <p:val>
                                            <p:fltVal val="-87.9524"/>
                                          </p:val>
                                        </p:tav>
                                        <p:tav tm="42700">
                                          <p:val>
                                            <p:fltVal val="-98.4063"/>
                                          </p:val>
                                        </p:tav>
                                        <p:tav tm="43820">
                                          <p:val>
                                            <p:fltVal val="-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-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-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-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-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-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-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-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-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-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-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-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-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-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-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-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-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-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-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-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-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-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-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-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-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-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-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-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-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-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-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-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-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-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-363.461"/>
                                          </p:val>
                                        </p:tav>
                                        <p:tav tm="83150">
                                          <p:val>
                                            <p:fltVal val="-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-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-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-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-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-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-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-360"/>
                                          </p:val>
                                        </p:tav>
                                        <p:tav tm="92130">
                                          <p:val>
                                            <p:fltVal val="-360"/>
                                          </p:val>
                                        </p:tav>
                                        <p:tav tm="93260">
                                          <p:val>
                                            <p:fltVal val="-360"/>
                                          </p:val>
                                        </p:tav>
                                        <p:tav tm="94380">
                                          <p:val>
                                            <p:fltVal val="-360"/>
                                          </p:val>
                                        </p:tav>
                                        <p:tav tm="95510">
                                          <p:val>
                                            <p:fltVal val="-360"/>
                                          </p:val>
                                        </p:tav>
                                        <p:tav tm="96630">
                                          <p:val>
                                            <p:fltVal val="-360"/>
                                          </p:val>
                                        </p:tav>
                                        <p:tav tm="97750">
                                          <p:val>
                                            <p:fltVal val="-360"/>
                                          </p:val>
                                        </p:tav>
                                        <p:tav tm="98880">
                                          <p:val>
                                            <p:fltVal val="-360"/>
                                          </p:val>
                                        </p:tav>
                                        <p:tav tm="100000">
                                          <p:val>
                                            <p:fltVal val="-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1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2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3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2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9" presetClass="emph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6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.0017"/>
                                          </p:val>
                                        </p:tav>
                                        <p:tav tm="2250">
                                          <p:val>
                                            <p:fltVal val="0.014"/>
                                          </p:val>
                                        </p:tav>
                                        <p:tav tm="3370">
                                          <p:val>
                                            <p:fltVal val="0.0472"/>
                                          </p:val>
                                        </p:tav>
                                        <p:tav tm="4490">
                                          <p:val>
                                            <p:fltVal val="0.1127"/>
                                          </p:val>
                                        </p:tav>
                                        <p:tav tm="5620">
                                          <p:val>
                                            <p:fltVal val="0.2211"/>
                                          </p:val>
                                        </p:tav>
                                        <p:tav tm="6740">
                                          <p:val>
                                            <p:fltVal val="0.3815"/>
                                          </p:val>
                                        </p:tav>
                                        <p:tav tm="7870">
                                          <p:val>
                                            <p:fltVal val="0.605"/>
                                          </p:val>
                                        </p:tav>
                                        <p:tav tm="8990">
                                          <p:val>
                                            <p:fltVal val="0.9054"/>
                                          </p:val>
                                        </p:tav>
                                        <p:tav tm="10110">
                                          <p:val>
                                            <p:fltVal val="1.2876"/>
                                          </p:val>
                                        </p:tav>
                                        <p:tav tm="11240">
                                          <p:val>
                                            <p:fltVal val="1.7647"/>
                                          </p:val>
                                        </p:tav>
                                        <p:tav tm="12360">
                                          <p:val>
                                            <p:fltVal val="2.3529"/>
                                          </p:val>
                                        </p:tav>
                                        <p:tav tm="13480">
                                          <p:val>
                                            <p:fltVal val="2.9813"/>
                                          </p:val>
                                        </p:tav>
                                        <p:tav tm="14610">
                                          <p:val>
                                            <p:fltVal val="3.5055"/>
                                          </p:val>
                                        </p:tav>
                                        <p:tav tm="15730">
                                          <p:val>
                                            <p:fltVal val="3.9334"/>
                                          </p:val>
                                        </p:tav>
                                        <p:tav tm="16850">
                                          <p:val>
                                            <p:fltVal val="4.2681"/>
                                          </p:val>
                                        </p:tav>
                                        <p:tav tm="17980">
                                          <p:val>
                                            <p:fltVal val="4.5242"/>
                                          </p:val>
                                        </p:tav>
                                        <p:tav tm="19100">
                                          <p:val>
                                            <p:fltVal val="4.7137"/>
                                          </p:val>
                                        </p:tav>
                                        <p:tav tm="20220">
                                          <p:val>
                                            <p:fltVal val="4.8438"/>
                                          </p:val>
                                        </p:tav>
                                        <p:tav tm="21350">
                                          <p:val>
                                            <p:fltVal val="4.9269"/>
                                          </p:val>
                                        </p:tav>
                                        <p:tav tm="22470">
                                          <p:val>
                                            <p:fltVal val="4.9736"/>
                                          </p:val>
                                        </p:tav>
                                        <p:tav tm="23600">
                                          <p:val>
                                            <p:fltVal val="4.9944"/>
                                          </p:val>
                                        </p:tav>
                                        <p:tav tm="24720">
                                          <p:val>
                                            <p:fltVal val="4.9998"/>
                                          </p:val>
                                        </p:tav>
                                        <p:tav tm="25840">
                                          <p:val>
                                            <p:fltVal val="4.5262"/>
                                          </p:val>
                                        </p:tav>
                                        <p:tav tm="26970">
                                          <p:val>
                                            <p:fltVal val="2.4454"/>
                                          </p:val>
                                        </p:tav>
                                        <p:tav tm="28090">
                                          <p:val>
                                            <p:fltVal val="-0.6987"/>
                                          </p:val>
                                        </p:tav>
                                        <p:tav tm="29210">
                                          <p:val>
                                            <p:fltVal val="-4.7001"/>
                                          </p:val>
                                        </p:tav>
                                        <p:tav tm="30340">
                                          <p:val>
                                            <p:fltVal val="-9.4493"/>
                                          </p:val>
                                        </p:tav>
                                        <p:tav tm="31460">
                                          <p:val>
                                            <p:fltVal val="-14.8744"/>
                                          </p:val>
                                        </p:tav>
                                        <p:tav tm="32580">
                                          <p:val>
                                            <p:fltVal val="-20.923"/>
                                          </p:val>
                                        </p:tav>
                                        <p:tav tm="33710">
                                          <p:val>
                                            <p:fltVal val="-27.4931"/>
                                          </p:val>
                                        </p:tav>
                                        <p:tav tm="34830">
                                          <p:val>
                                            <p:fltVal val="-34.6709"/>
                                          </p:val>
                                        </p:tav>
                                        <p:tav tm="35960">
                                          <p:val>
                                            <p:fltVal val="-42.3729"/>
                                          </p:val>
                                        </p:tav>
                                        <p:tav tm="37080">
                                          <p:val>
                                            <p:fltVal val="-50.5763"/>
                                          </p:val>
                                        </p:tav>
                                        <p:tav tm="38200">
                                          <p:val>
                                            <p:fltVal val="-59.2613"/>
                                          </p:val>
                                        </p:tav>
                                        <p:tav tm="39330">
                                          <p:val>
                                            <p:fltVal val="-68.4108"/>
                                          </p:val>
                                        </p:tav>
                                        <p:tav tm="40450">
                                          <p:val>
                                            <p:fltVal val="-78.0095"/>
                                          </p:val>
                                        </p:tav>
                                        <p:tav tm="41570">
                                          <p:val>
                                            <p:fltVal val="-87.9524"/>
                                          </p:val>
                                        </p:tav>
                                        <p:tav tm="42700">
                                          <p:val>
                                            <p:fltVal val="-98.4063"/>
                                          </p:val>
                                        </p:tav>
                                        <p:tav tm="43820">
                                          <p:val>
                                            <p:fltVal val="-109.2726"/>
                                          </p:val>
                                        </p:tav>
                                        <p:tav tm="44940">
                                          <p:val>
                                            <p:fltVal val="-120.5411"/>
                                          </p:val>
                                        </p:tav>
                                        <p:tav tm="46070">
                                          <p:val>
                                            <p:fltVal val="-132.2023"/>
                                          </p:val>
                                        </p:tav>
                                        <p:tav tm="47190">
                                          <p:val>
                                            <p:fltVal val="-144.2478"/>
                                          </p:val>
                                        </p:tav>
                                        <p:tav tm="48310">
                                          <p:val>
                                            <p:fltVal val="-156.6693"/>
                                          </p:val>
                                        </p:tav>
                                        <p:tav tm="49440">
                                          <p:val>
                                            <p:fltVal val="-169.3438"/>
                                          </p:val>
                                        </p:tav>
                                        <p:tav tm="50560">
                                          <p:val>
                                            <p:fltVal val="-182.3622"/>
                                          </p:val>
                                        </p:tav>
                                        <p:tav tm="51690">
                                          <p:val>
                                            <p:fltVal val="-195.2648"/>
                                          </p:val>
                                        </p:tav>
                                        <p:tav tm="52810">
                                          <p:val>
                                            <p:fltVal val="-207.9209"/>
                                          </p:val>
                                        </p:tav>
                                        <p:tav tm="53930">
                                          <p:val>
                                            <p:fltVal val="-220.0976"/>
                                          </p:val>
                                        </p:tav>
                                        <p:tav tm="55060">
                                          <p:val>
                                            <p:fltVal val="-231.90221"/>
                                          </p:val>
                                        </p:tav>
                                        <p:tav tm="56180">
                                          <p:val>
                                            <p:fltVal val="-243.4277"/>
                                          </p:val>
                                        </p:tav>
                                        <p:tav tm="57300">
                                          <p:val>
                                            <p:fltVal val="-254.45959"/>
                                          </p:val>
                                        </p:tav>
                                        <p:tav tm="58430">
                                          <p:val>
                                            <p:fltVal val="-265.09329"/>
                                          </p:val>
                                        </p:tav>
                                        <p:tav tm="59550">
                                          <p:val>
                                            <p:fltVal val="-275.4086"/>
                                          </p:val>
                                        </p:tav>
                                        <p:tav tm="60670">
                                          <p:val>
                                            <p:fltVal val="-285.21021"/>
                                          </p:val>
                                        </p:tav>
                                        <p:tav tm="61800">
                                          <p:val>
                                            <p:fltVal val="-294.5798"/>
                                          </p:val>
                                        </p:tav>
                                        <p:tav tm="62920">
                                          <p:val>
                                            <p:fltVal val="-303.5816"/>
                                          </p:val>
                                        </p:tav>
                                        <p:tav tm="64040">
                                          <p:val>
                                            <p:fltVal val="-312.0397"/>
                                          </p:val>
                                        </p:tav>
                                        <p:tav tm="65170">
                                          <p:val>
                                            <p:fltVal val="-320.0191"/>
                                          </p:val>
                                        </p:tav>
                                        <p:tav tm="66290">
                                          <p:val>
                                            <p:fltVal val="-327.56451"/>
                                          </p:val>
                                        </p:tav>
                                        <p:tav tm="67420">
                                          <p:val>
                                            <p:fltVal val="-334.51791"/>
                                          </p:val>
                                        </p:tav>
                                        <p:tav tm="68540">
                                          <p:val>
                                            <p:fltVal val="-340.9765"/>
                                          </p:val>
                                        </p:tav>
                                        <p:tav tm="69660">
                                          <p:val>
                                            <p:fltVal val="-346.7908"/>
                                          </p:val>
                                        </p:tav>
                                        <p:tav tm="70790">
                                          <p:val>
                                            <p:fltVal val="-351.9791"/>
                                          </p:val>
                                        </p:tav>
                                        <p:tav tm="71910">
                                          <p:val>
                                            <p:fltVal val="-356.52319"/>
                                          </p:val>
                                        </p:tav>
                                        <p:tav tm="73030">
                                          <p:val>
                                            <p:fltVal val="-360.2634"/>
                                          </p:val>
                                        </p:tav>
                                        <p:tav tm="74160">
                                          <p:val>
                                            <p:fltVal val="-363.12009"/>
                                          </p:val>
                                        </p:tav>
                                        <p:tav tm="75280">
                                          <p:val>
                                            <p:fltVal val="-364.84369"/>
                                          </p:val>
                                        </p:tav>
                                        <p:tav tm="76400">
                                          <p:val>
                                            <p:fltVal val="-364.9968"/>
                                          </p:val>
                                        </p:tav>
                                        <p:tav tm="77530">
                                          <p:val>
                                            <p:fltVal val="-364.95801"/>
                                          </p:val>
                                        </p:tav>
                                        <p:tav tm="78650">
                                          <p:val>
                                            <p:fltVal val="-364.8335"/>
                                          </p:val>
                                        </p:tav>
                                        <p:tav tm="79780">
                                          <p:val>
                                            <p:fltVal val="-364.57639"/>
                                          </p:val>
                                        </p:tav>
                                        <p:tav tm="80900">
                                          <p:val>
                                            <p:fltVal val="-364.1376"/>
                                          </p:val>
                                        </p:tav>
                                        <p:tav tm="82020">
                                          <p:val>
                                            <p:fltVal val="-363.461"/>
                                          </p:val>
                                        </p:tav>
                                        <p:tav tm="83150">
                                          <p:val>
                                            <p:fltVal val="-362.50989"/>
                                          </p:val>
                                        </p:tav>
                                        <p:tav tm="84270">
                                          <p:val>
                                            <p:fltVal val="-361.55341"/>
                                          </p:val>
                                        </p:tav>
                                        <p:tav tm="85390">
                                          <p:val>
                                            <p:fltVal val="-360.87219"/>
                                          </p:val>
                                        </p:tav>
                                        <p:tav tm="86520">
                                          <p:val>
                                            <p:fltVal val="-360.4296"/>
                                          </p:val>
                                        </p:tav>
                                        <p:tav tm="87640">
                                          <p:val>
                                            <p:fltVal val="-360.16971"/>
                                          </p:val>
                                        </p:tav>
                                        <p:tav tm="88760">
                                          <p:val>
                                            <p:fltVal val="-360.04321"/>
                                          </p:val>
                                        </p:tav>
                                        <p:tav tm="89890">
                                          <p:val>
                                            <p:fltVal val="-360.0033"/>
                                          </p:val>
                                        </p:tav>
                                        <p:tav tm="91010">
                                          <p:val>
                                            <p:fltVal val="-360"/>
                                          </p:val>
                                        </p:tav>
                                        <p:tav tm="92130">
                                          <p:val>
                                            <p:fltVal val="-360"/>
                                          </p:val>
                                        </p:tav>
                                        <p:tav tm="93260">
                                          <p:val>
                                            <p:fltVal val="-360"/>
                                          </p:val>
                                        </p:tav>
                                        <p:tav tm="94380">
                                          <p:val>
                                            <p:fltVal val="-360"/>
                                          </p:val>
                                        </p:tav>
                                        <p:tav tm="95510">
                                          <p:val>
                                            <p:fltVal val="-360"/>
                                          </p:val>
                                        </p:tav>
                                        <p:tav tm="96630">
                                          <p:val>
                                            <p:fltVal val="-360"/>
                                          </p:val>
                                        </p:tav>
                                        <p:tav tm="97750">
                                          <p:val>
                                            <p:fltVal val="-360"/>
                                          </p:val>
                                        </p:tav>
                                        <p:tav tm="98880">
                                          <p:val>
                                            <p:fltVal val="-360"/>
                                          </p:val>
                                        </p:tav>
                                        <p:tav tm="100000">
                                          <p:val>
                                            <p:fltVal val="-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7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0.0002"/>
                                          </p:val>
                                        </p:tav>
                                        <p:tav tm="3370">
                                          <p:val>
                                            <p:fltVal val="-0.0009"/>
                                          </p:val>
                                        </p:tav>
                                        <p:tav tm="4490">
                                          <p:val>
                                            <p:fltVal val="-0.0022"/>
                                          </p:val>
                                        </p:tav>
                                        <p:tav tm="5620">
                                          <p:val>
                                            <p:fltVal val="-0.0043"/>
                                          </p:val>
                                        </p:tav>
                                        <p:tav tm="6740">
                                          <p:val>
                                            <p:fltVal val="-0.0074"/>
                                          </p:val>
                                        </p:tav>
                                        <p:tav tm="7870">
                                          <p:val>
                                            <p:fltVal val="-0.0118"/>
                                          </p:val>
                                        </p:tav>
                                        <p:tav tm="8990">
                                          <p:val>
                                            <p:fltVal val="-0.0176"/>
                                          </p:val>
                                        </p:tav>
                                        <p:tav tm="10110">
                                          <p:val>
                                            <p:fltVal val="-0.0251"/>
                                          </p:val>
                                        </p:tav>
                                        <p:tav tm="11240">
                                          <p:val>
                                            <p:fltVal val="-0.0325"/>
                                          </p:val>
                                        </p:tav>
                                        <p:tav tm="12360">
                                          <p:val>
                                            <p:fltVal val="-0.0383"/>
                                          </p:val>
                                        </p:tav>
                                        <p:tav tm="13480">
                                          <p:val>
                                            <p:fltVal val="-0.0426"/>
                                          </p:val>
                                        </p:tav>
                                        <p:tav tm="14610">
                                          <p:val>
                                            <p:fltVal val="-0.0457"/>
                                          </p:val>
                                        </p:tav>
                                        <p:tav tm="15730">
                                          <p:val>
                                            <p:fltVal val="-0.0478"/>
                                          </p:val>
                                        </p:tav>
                                        <p:tav tm="16850">
                                          <p:val>
                                            <p:fltVal val="-0.0491"/>
                                          </p:val>
                                        </p:tav>
                                        <p:tav tm="17980">
                                          <p:val>
                                            <p:fltVal val="-0.0497"/>
                                          </p:val>
                                        </p:tav>
                                        <p:tav tm="19100">
                                          <p:val>
                                            <p:fltVal val="-0.0499"/>
                                          </p:val>
                                        </p:tav>
                                        <p:tav tm="20220">
                                          <p:val>
                                            <p:fltVal val="-0.0499"/>
                                          </p:val>
                                        </p:tav>
                                        <p:tav tm="21350">
                                          <p:val>
                                            <p:fltVal val="-0.0497"/>
                                          </p:val>
                                        </p:tav>
                                        <p:tav tm="22470">
                                          <p:val>
                                            <p:fltVal val="-0.0482"/>
                                          </p:val>
                                        </p:tav>
                                        <p:tav tm="23600">
                                          <p:val>
                                            <p:fltVal val="-0.044"/>
                                          </p:val>
                                        </p:tav>
                                        <p:tav tm="24720">
                                          <p:val>
                                            <p:fltVal val="-0.0359"/>
                                          </p:val>
                                        </p:tav>
                                        <p:tav tm="25840">
                                          <p:val>
                                            <p:fltVal val="-0.0226"/>
                                          </p:val>
                                        </p:tav>
                                        <p:tav tm="26970">
                                          <p:val>
                                            <p:fltVal val="-0.0027"/>
                                          </p:val>
                                        </p:tav>
                                        <p:tav tm="28090">
                                          <p:val>
                                            <p:fltVal val="0.0249"/>
                                          </p:val>
                                        </p:tav>
                                        <p:tav tm="29210">
                                          <p:val>
                                            <p:fltVal val="0.0618"/>
                                          </p:val>
                                        </p:tav>
                                        <p:tav tm="30340">
                                          <p:val>
                                            <p:fltVal val="0.1093"/>
                                          </p:val>
                                        </p:tav>
                                        <p:tav tm="31460">
                                          <p:val>
                                            <p:fltVal val="0.1685"/>
                                          </p:val>
                                        </p:tav>
                                        <p:tav tm="32580">
                                          <p:val>
                                            <p:fltVal val="0.2408"/>
                                          </p:val>
                                        </p:tav>
                                        <p:tav tm="33710">
                                          <p:val>
                                            <p:fltVal val="0.3268"/>
                                          </p:val>
                                        </p:tav>
                                        <p:tav tm="34830">
                                          <p:val>
                                            <p:fltVal val="0.4291"/>
                                          </p:val>
                                        </p:tav>
                                        <p:tav tm="35960">
                                          <p:val>
                                            <p:fltVal val="0.5422"/>
                                          </p:val>
                                        </p:tav>
                                        <p:tav tm="37080">
                                          <p:val>
                                            <p:fltVal val="0.6414"/>
                                          </p:val>
                                        </p:tav>
                                        <p:tav tm="38200">
                                          <p:val>
                                            <p:fltVal val="0.7251"/>
                                          </p:val>
                                        </p:tav>
                                        <p:tav tm="39330">
                                          <p:val>
                                            <p:fltVal val="0.7946"/>
                                          </p:val>
                                        </p:tav>
                                        <p:tav tm="40450">
                                          <p:val>
                                            <p:fltVal val="0.8513"/>
                                          </p:val>
                                        </p:tav>
                                        <p:tav tm="41570">
                                          <p:val>
                                            <p:fltVal val="0.8961"/>
                                          </p:val>
                                        </p:tav>
                                        <p:tav tm="42700">
                                          <p:val>
                                            <p:fltVal val="0.9311"/>
                                          </p:val>
                                        </p:tav>
                                        <p:tav tm="43820">
                                          <p:val>
                                            <p:fltVal val="0.9572"/>
                                          </p:val>
                                        </p:tav>
                                        <p:tav tm="44940">
                                          <p:val>
                                            <p:fltVal val="0.9757"/>
                                          </p:val>
                                        </p:tav>
                                        <p:tav tm="46070">
                                          <p:val>
                                            <p:fltVal val="0.9879"/>
                                          </p:val>
                                        </p:tav>
                                        <p:tav tm="47190">
                                          <p:val>
                                            <p:fltVal val="0.9951"/>
                                          </p:val>
                                        </p:tav>
                                        <p:tav tm="48310">
                                          <p:val>
                                            <p:fltVal val="0.9987"/>
                                          </p:val>
                                        </p:tav>
                                        <p:tav tm="49440">
                                          <p:val>
                                            <p:fltVal val="0.9998"/>
                                          </p:val>
                                        </p:tav>
                                        <p:tav tm="50560">
                                          <p:val>
                                            <p:fltVal val="0.9999"/>
                                          </p:val>
                                        </p:tav>
                                        <p:tav tm="51690">
                                          <p:val>
                                            <p:fltVal val="0.9996"/>
                                          </p:val>
                                        </p:tav>
                                        <p:tav tm="52810">
                                          <p:val>
                                            <p:fltVal val="0.9977"/>
                                          </p:val>
                                        </p:tav>
                                        <p:tav tm="53930">
                                          <p:val>
                                            <p:fltVal val="0.993"/>
                                          </p:val>
                                        </p:tav>
                                        <p:tav tm="55060">
                                          <p:val>
                                            <p:fltVal val="0.9843"/>
                                          </p:val>
                                        </p:tav>
                                        <p:tav tm="56180">
                                          <p:val>
                                            <p:fltVal val="0.9701"/>
                                          </p:val>
                                        </p:tav>
                                        <p:tav tm="57300">
                                          <p:val>
                                            <p:fltVal val="0.9493"/>
                                          </p:val>
                                        </p:tav>
                                        <p:tav tm="58430">
                                          <p:val>
                                            <p:fltVal val="0.9206"/>
                                          </p:val>
                                        </p:tav>
                                        <p:tav tm="59550">
                                          <p:val>
                                            <p:fltVal val="0.8823"/>
                                          </p:val>
                                        </p:tav>
                                        <p:tav tm="60670">
                                          <p:val>
                                            <p:fltVal val="0.8339"/>
                                          </p:val>
                                        </p:tav>
                                        <p:tav tm="61800">
                                          <p:val>
                                            <p:fltVal val="0.7737"/>
                                          </p:val>
                                        </p:tav>
                                        <p:tav tm="62920">
                                          <p:val>
                                            <p:fltVal val="0.6998"/>
                                          </p:val>
                                        </p:tav>
                                        <p:tav tm="64040">
                                          <p:val>
                                            <p:fltVal val="0.6121"/>
                                          </p:val>
                                        </p:tav>
                                        <p:tav tm="65170">
                                          <p:val>
                                            <p:fltVal val="0.5088"/>
                                          </p:val>
                                        </p:tav>
                                        <p:tav tm="66290">
                                          <p:val>
                                            <p:fltVal val="0.3963"/>
                                          </p:val>
                                        </p:tav>
                                        <p:tav tm="67420">
                                          <p:val>
                                            <p:fltVal val="0.2997"/>
                                          </p:val>
                                        </p:tav>
                                        <p:tav tm="68540">
                                          <p:val>
                                            <p:fltVal val="0.2174"/>
                                          </p:val>
                                        </p:tav>
                                        <p:tav tm="69660">
                                          <p:val>
                                            <p:fltVal val="0.1497"/>
                                          </p:val>
                                        </p:tav>
                                        <p:tav tm="70790">
                                          <p:val>
                                            <p:fltVal val="0.0946"/>
                                          </p:val>
                                        </p:tav>
                                        <p:tav tm="71910">
                                          <p:val>
                                            <p:fltVal val="0.0503"/>
                                          </p:val>
                                        </p:tav>
                                        <p:tav tm="73030">
                                          <p:val>
                                            <p:fltVal val="0.0164"/>
                                          </p:val>
                                        </p:tav>
                                        <p:tav tm="74160">
                                          <p:val>
                                            <p:fltVal val="-0.0088"/>
                                          </p:val>
                                        </p:tav>
                                        <p:tav tm="75280">
                                          <p:val>
                                            <p:fltVal val="-0.0268"/>
                                          </p:val>
                                        </p:tav>
                                        <p:tav tm="76400">
                                          <p:val>
                                            <p:fltVal val="-0.0385"/>
                                          </p:val>
                                        </p:tav>
                                        <p:tav tm="77530">
                                          <p:val>
                                            <p:fltVal val="-0.0454"/>
                                          </p:val>
                                        </p:tav>
                                        <p:tav tm="78650">
                                          <p:val>
                                            <p:fltVal val="-0.0488"/>
                                          </p:val>
                                        </p:tav>
                                        <p:tav tm="79780">
                                          <p:val>
                                            <p:fltVal val="-0.0499"/>
                                          </p:val>
                                        </p:tav>
                                        <p:tav tm="80900">
                                          <p:val>
                                            <p:fltVal val="-0.0499"/>
                                          </p:val>
                                        </p:tav>
                                        <p:tav tm="82020">
                                          <p:val>
                                            <p:fltVal val="-0.0489"/>
                                          </p:val>
                                        </p:tav>
                                        <p:tav tm="83150">
                                          <p:val>
                                            <p:fltVal val="-0.0438"/>
                                          </p:val>
                                        </p:tav>
                                        <p:tav tm="84270">
                                          <p:val>
                                            <p:fltVal val="-0.0313"/>
                                          </p:val>
                                        </p:tav>
                                        <p:tav tm="85390">
                                          <p:val>
                                            <p:fltVal val="-0.0079"/>
                                          </p:val>
                                        </p:tav>
                                        <p:tav tm="86520">
                                          <p:val>
                                            <p:fltVal val="0.0209"/>
                                          </p:val>
                                        </p:tav>
                                        <p:tav tm="87640">
                                          <p:val>
                                            <p:fltVal val="0.0385"/>
                                          </p:val>
                                        </p:tav>
                                        <p:tav tm="88760">
                                          <p:val>
                                            <p:fltVal val="0.047"/>
                                          </p:val>
                                        </p:tav>
                                        <p:tav tm="89890">
                                          <p:val>
                                            <p:fltVal val="0.0497"/>
                                          </p:val>
                                        </p:tav>
                                        <p:tav tm="91010">
                                          <p:val>
                                            <p:fltVal val="0.0499"/>
                                          </p:val>
                                        </p:tav>
                                        <p:tav tm="92130">
                                          <p:val>
                                            <p:fltVal val="0.0494"/>
                                          </p:val>
                                        </p:tav>
                                        <p:tav tm="93260">
                                          <p:val>
                                            <p:fltVal val="0.0468"/>
                                          </p:val>
                                        </p:tav>
                                        <p:tav tm="94380">
                                          <p:val>
                                            <p:fltVal val="0.0404"/>
                                          </p:val>
                                        </p:tav>
                                        <p:tav tm="95510">
                                          <p:val>
                                            <p:fltVal val="0.0287"/>
                                          </p:val>
                                        </p:tav>
                                        <p:tav tm="96630">
                                          <p:val>
                                            <p:fltVal val="0.0142"/>
                                          </p:val>
                                        </p:tav>
                                        <p:tav tm="97750">
                                          <p:val>
                                            <p:fltVal val="0.0055"/>
                                          </p:val>
                                        </p:tav>
                                        <p:tav tm="98880">
                                          <p:val>
                                            <p:fltVal val="0.001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8"/>
                                          </p:val>
                                        </p:tav>
                                        <p:tav tm="2250">
                                          <p:val>
                                            <p:fltVal val="0.9989"/>
                                          </p:val>
                                        </p:tav>
                                        <p:tav tm="3370">
                                          <p:val>
                                            <p:fltVal val="0.9963"/>
                                          </p:val>
                                        </p:tav>
                                        <p:tav tm="4490">
                                          <p:val>
                                            <p:fltVal val="0.9911"/>
                                          </p:val>
                                        </p:tav>
                                        <p:tav tm="5620">
                                          <p:val>
                                            <p:fltVal val="0.9827"/>
                                          </p:val>
                                        </p:tav>
                                        <p:tav tm="6740">
                                          <p:val>
                                            <p:fltVal val="0.9701"/>
                                          </p:val>
                                        </p:tav>
                                        <p:tav tm="7870">
                                          <p:val>
                                            <p:fltVal val="0.9527"/>
                                          </p:val>
                                        </p:tav>
                                        <p:tav tm="8990">
                                          <p:val>
                                            <p:fltVal val="0.9292"/>
                                          </p:val>
                                        </p:tav>
                                        <p:tav tm="10110">
                                          <p:val>
                                            <p:fltVal val="0.8994"/>
                                          </p:val>
                                        </p:tav>
                                        <p:tav tm="11240">
                                          <p:val>
                                            <p:fltVal val="0.8697"/>
                                          </p:val>
                                        </p:tav>
                                        <p:tav tm="12360">
                                          <p:val>
                                            <p:fltVal val="0.8465"/>
                                          </p:val>
                                        </p:tav>
                                        <p:tav tm="13480">
                                          <p:val>
                                            <p:fltVal val="0.8292"/>
                                          </p:val>
                                        </p:tav>
                                        <p:tav tm="14610">
                                          <p:val>
                                            <p:fltVal val="0.8169"/>
                                          </p:val>
                                        </p:tav>
                                        <p:tav tm="15730">
                                          <p:val>
                                            <p:fltVal val="0.8085"/>
                                          </p:val>
                                        </p:tav>
                                        <p:tav tm="16850">
                                          <p:val>
                                            <p:fltVal val="0.8035"/>
                                          </p:val>
                                        </p:tav>
                                        <p:tav tm="17980">
                                          <p:val>
                                            <p:fltVal val="0.801"/>
                                          </p:val>
                                        </p:tav>
                                        <p:tav tm="19100">
                                          <p:val>
                                            <p:fltVal val="0.8001"/>
                                          </p:val>
                                        </p:tav>
                                        <p:tav tm="20220">
                                          <p:val>
                                            <p:fltVal val="0.8"/>
                                          </p:val>
                                        </p:tav>
                                        <p:tav tm="21350">
                                          <p:val>
                                            <p:fltVal val="0.8012"/>
                                          </p:val>
                                        </p:tav>
                                        <p:tav tm="22470">
                                          <p:val>
                                            <p:fltVal val="0.8092"/>
                                          </p:val>
                                        </p:tav>
                                        <p:tav tm="23600">
                                          <p:val>
                                            <p:fltVal val="0.8306"/>
                                          </p:val>
                                        </p:tav>
                                        <p:tav tm="24720">
                                          <p:val>
                                            <p:fltVal val="0.8724"/>
                                          </p:val>
                                        </p:tav>
                                        <p:tav tm="25840">
                                          <p:val>
                                            <p:fltVal val="0.9318"/>
                                          </p:val>
                                        </p:tav>
                                        <p:tav tm="26970">
                                          <p:val>
                                            <p:fltVal val="0.9717"/>
                                          </p:val>
                                        </p:tav>
                                        <p:tav tm="28090">
                                          <p:val>
                                            <p:fltVal val="0.9919"/>
                                          </p:val>
                                        </p:tav>
                                        <p:tav tm="29210">
                                          <p:val>
                                            <p:fltVal val="0.999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7"/>
                                          </p:val>
                                        </p:tav>
                                        <p:tav tm="68540">
                                          <p:val>
                                            <p:fltVal val="0.9975"/>
                                          </p:val>
                                        </p:tav>
                                        <p:tav tm="69660">
                                          <p:val>
                                            <p:fltVal val="0.991"/>
                                          </p:val>
                                        </p:tav>
                                        <p:tav tm="70790">
                                          <p:val>
                                            <p:fltVal val="0.9777"/>
                                          </p:val>
                                        </p:tav>
                                        <p:tav tm="71910">
                                          <p:val>
                                            <p:fltVal val="0.9551"/>
                                          </p:val>
                                        </p:tav>
                                        <p:tav tm="73030">
                                          <p:val>
                                            <p:fltVal val="0.921"/>
                                          </p:val>
                                        </p:tav>
                                        <p:tav tm="74160">
                                          <p:val>
                                            <p:fltVal val="0.8771"/>
                                          </p:val>
                                        </p:tav>
                                        <p:tav tm="75280">
                                          <p:val>
                                            <p:fltVal val="0.8434"/>
                                          </p:val>
                                        </p:tav>
                                        <p:tav tm="76400">
                                          <p:val>
                                            <p:fltVal val="0.8214"/>
                                          </p:val>
                                        </p:tav>
                                        <p:tav tm="77530">
                                          <p:val>
                                            <p:fltVal val="0.8085"/>
                                          </p:val>
                                        </p:tav>
                                        <p:tav tm="78650">
                                          <p:val>
                                            <p:fltVal val="0.8021"/>
                                          </p:val>
                                        </p:tav>
                                        <p:tav tm="79780">
                                          <p:val>
                                            <p:fltVal val="0.8001"/>
                                          </p:val>
                                        </p:tav>
                                        <p:tav tm="80900">
                                          <p:val>
                                            <p:fltVal val="0.8"/>
                                          </p:val>
                                        </p:tav>
                                        <p:tav tm="82020">
                                          <p:val>
                                            <p:fltVal val="0.8021"/>
                                          </p:val>
                                        </p:tav>
                                        <p:tav tm="83150">
                                          <p:val>
                                            <p:fltVal val="0.8123"/>
                                          </p:val>
                                        </p:tav>
                                        <p:tav tm="84270">
                                          <p:val>
                                            <p:fltVal val="0.8373"/>
                                          </p:val>
                                        </p:tav>
                                        <p:tav tm="85390">
                                          <p:val>
                                            <p:fltVal val="0.8841"/>
                                          </p:val>
                                        </p:tav>
                                        <p:tav tm="86520">
                                          <p:val>
                                            <p:fltVal val="0.9419"/>
                                          </p:val>
                                        </p:tav>
                                        <p:tav tm="87640">
                                          <p:val>
                                            <p:fltVal val="0.977"/>
                                          </p:val>
                                        </p:tav>
                                        <p:tav tm="88760">
                                          <p:val>
                                            <p:fltVal val="0.9941"/>
                                          </p:val>
                                        </p:tav>
                                        <p:tav tm="89890">
                                          <p:val>
                                            <p:fltVal val="0.9995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6"/>
                                          </p:val>
                                        </p:tav>
                                        <p:tav tm="3370">
                                          <p:val>
                                            <p:fltVal val="1.0021"/>
                                          </p:val>
                                        </p:tav>
                                        <p:tav tm="4490">
                                          <p:val>
                                            <p:fltVal val="1.0051"/>
                                          </p:val>
                                        </p:tav>
                                        <p:tav tm="5620">
                                          <p:val>
                                            <p:fltVal val="1.0101"/>
                                          </p:val>
                                        </p:tav>
                                        <p:tav tm="6740">
                                          <p:val>
                                            <p:fltVal val="1.0175"/>
                                          </p:val>
                                        </p:tav>
                                        <p:tav tm="7870">
                                          <p:val>
                                            <p:fltVal val="1.0278"/>
                                          </p:val>
                                        </p:tav>
                                        <p:tav tm="8990">
                                          <p:val>
                                            <p:fltVal val="1.0417"/>
                                          </p:val>
                                        </p:tav>
                                        <p:tav tm="10110">
                                          <p:val>
                                            <p:fltVal val="1.0593"/>
                                          </p:val>
                                        </p:tav>
                                        <p:tav tm="11240">
                                          <p:val>
                                            <p:fltVal val="1.0768"/>
                                          </p:val>
                                        </p:tav>
                                        <p:tav tm="12360">
                                          <p:val>
                                            <p:fltVal val="1.0905"/>
                                          </p:val>
                                        </p:tav>
                                        <p:tav tm="13480">
                                          <p:val>
                                            <p:fltVal val="1.1007"/>
                                          </p:val>
                                        </p:tav>
                                        <p:tav tm="14610">
                                          <p:val>
                                            <p:fltVal val="1.108"/>
                                          </p:val>
                                        </p:tav>
                                        <p:tav tm="15730">
                                          <p:val>
                                            <p:fltVal val="1.1129"/>
                                          </p:val>
                                        </p:tav>
                                        <p:tav tm="16850">
                                          <p:val>
                                            <p:fltVal val="1.1158"/>
                                          </p:val>
                                        </p:tav>
                                        <p:tav tm="17980">
                                          <p:val>
                                            <p:fltVal val="1.1173"/>
                                          </p:val>
                                        </p:tav>
                                        <p:tav tm="19100">
                                          <p:val>
                                            <p:fltVal val="1.1179"/>
                                          </p:val>
                                        </p:tav>
                                        <p:tav tm="20220">
                                          <p:val>
                                            <p:fltVal val="1.118"/>
                                          </p:val>
                                        </p:tav>
                                        <p:tav tm="21350">
                                          <p:val>
                                            <p:fltVal val="1.1172"/>
                                          </p:val>
                                        </p:tav>
                                        <p:tav tm="22470">
                                          <p:val>
                                            <p:fltVal val="1.1125"/>
                                          </p:val>
                                        </p:tav>
                                        <p:tav tm="23600">
                                          <p:val>
                                            <p:fltVal val="1.0999"/>
                                          </p:val>
                                        </p:tav>
                                        <p:tav tm="24720">
                                          <p:val>
                                            <p:fltVal val="1.0752"/>
                                          </p:val>
                                        </p:tav>
                                        <p:tav tm="25840">
                                          <p:val>
                                            <p:fltVal val="1.0402"/>
                                          </p:val>
                                        </p:tav>
                                        <p:tav tm="26970">
                                          <p:val>
                                            <p:fltVal val="1.0166"/>
                                          </p:val>
                                        </p:tav>
                                        <p:tav tm="28090">
                                          <p:val>
                                            <p:fltVal val="1.0047"/>
                                          </p:val>
                                        </p:tav>
                                        <p:tav tm="29210">
                                          <p:val>
                                            <p:fltVal val="1.000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.0001"/>
                                          </p:val>
                                        </p:tav>
                                        <p:tav tm="68540">
                                          <p:val>
                                            <p:fltVal val="1.0014"/>
                                          </p:val>
                                        </p:tav>
                                        <p:tav tm="69660">
                                          <p:val>
                                            <p:fltVal val="1.0052"/>
                                          </p:val>
                                        </p:tav>
                                        <p:tav tm="70790">
                                          <p:val>
                                            <p:fltVal val="1.0131"/>
                                          </p:val>
                                        </p:tav>
                                        <p:tav tm="71910">
                                          <p:val>
                                            <p:fltVal val="1.0264"/>
                                          </p:val>
                                        </p:tav>
                                        <p:tav tm="73030">
                                          <p:val>
                                            <p:fltVal val="1.0465"/>
                                          </p:val>
                                        </p:tav>
                                        <p:tav tm="74160">
                                          <p:val>
                                            <p:fltVal val="1.0724"/>
                                          </p:val>
                                        </p:tav>
                                        <p:tav tm="75280">
                                          <p:val>
                                            <p:fltVal val="1.0923"/>
                                          </p:val>
                                        </p:tav>
                                        <p:tav tm="76400">
                                          <p:val>
                                            <p:fltVal val="1.1053"/>
                                          </p:val>
                                        </p:tav>
                                        <p:tav tm="77530">
                                          <p:val>
                                            <p:fltVal val="1.1129"/>
                                          </p:val>
                                        </p:tav>
                                        <p:tav tm="78650">
                                          <p:val>
                                            <p:fltVal val="1.1167"/>
                                          </p:val>
                                        </p:tav>
                                        <p:tav tm="79780">
                                          <p:val>
                                            <p:fltVal val="1.1178"/>
                                          </p:val>
                                        </p:tav>
                                        <p:tav tm="80900">
                                          <p:val>
                                            <p:fltVal val="1.1179"/>
                                          </p:val>
                                        </p:tav>
                                        <p:tav tm="82020">
                                          <p:val>
                                            <p:fltVal val="1.1167"/>
                                          </p:val>
                                        </p:tav>
                                        <p:tav tm="83150">
                                          <p:val>
                                            <p:fltVal val="1.1107"/>
                                          </p:val>
                                        </p:tav>
                                        <p:tav tm="84270">
                                          <p:val>
                                            <p:fltVal val="1.0959"/>
                                          </p:val>
                                        </p:tav>
                                        <p:tav tm="85390">
                                          <p:val>
                                            <p:fltVal val="1.0683"/>
                                          </p:val>
                                        </p:tav>
                                        <p:tav tm="86520">
                                          <p:val>
                                            <p:fltVal val="1.0342"/>
                                          </p:val>
                                        </p:tav>
                                        <p:tav tm="87640">
                                          <p:val>
                                            <p:fltVal val="1.0135"/>
                                          </p:val>
                                        </p:tav>
                                        <p:tav tm="88760">
                                          <p:val>
                                            <p:fltVal val="1.0034"/>
                                          </p:val>
                                        </p:tav>
                                        <p:tav tm="89890">
                                          <p:val>
                                            <p:fltVal val="1.0002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299</Words>
  <Application>Microsoft Office PowerPoint</Application>
  <PresentationFormat>Geniş ekran</PresentationFormat>
  <Paragraphs>33</Paragraphs>
  <Slides>9</Slides>
  <Notes>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Mehmet Kılıç</dc:creator>
  <cp:lastModifiedBy>Mehmet Kılıç</cp:lastModifiedBy>
  <cp:revision>3</cp:revision>
  <dcterms:created xsi:type="dcterms:W3CDTF">2025-03-24T06:41:36Z</dcterms:created>
  <dcterms:modified xsi:type="dcterms:W3CDTF">2025-03-24T08:56:22Z</dcterms:modified>
</cp:coreProperties>
</file>